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customXml/itemProps4.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changesInfos/changesInfo1.xml" ContentType="application/vnd.ms-powerpoint.changes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5"/>
  </p:sldMasterIdLst>
  <p:notesMasterIdLst>
    <p:notesMasterId r:id="rId30"/>
  </p:notesMasterIdLst>
  <p:handoutMasterIdLst>
    <p:handoutMasterId r:id="rId31"/>
  </p:handoutMasterIdLst>
  <p:sldIdLst>
    <p:sldId id="256" r:id="rId6"/>
    <p:sldId id="261" r:id="rId7"/>
    <p:sldId id="310" r:id="rId8"/>
    <p:sldId id="309" r:id="rId9"/>
    <p:sldId id="296" r:id="rId10"/>
    <p:sldId id="258" r:id="rId11"/>
    <p:sldId id="286" r:id="rId12"/>
    <p:sldId id="299" r:id="rId13"/>
    <p:sldId id="300" r:id="rId14"/>
    <p:sldId id="293" r:id="rId15"/>
    <p:sldId id="301" r:id="rId16"/>
    <p:sldId id="311" r:id="rId17"/>
    <p:sldId id="307" r:id="rId18"/>
    <p:sldId id="308" r:id="rId19"/>
    <p:sldId id="295" r:id="rId20"/>
    <p:sldId id="302" r:id="rId21"/>
    <p:sldId id="303" r:id="rId22"/>
    <p:sldId id="304" r:id="rId23"/>
    <p:sldId id="297" r:id="rId24"/>
    <p:sldId id="305" r:id="rId25"/>
    <p:sldId id="298" r:id="rId26"/>
    <p:sldId id="259" r:id="rId27"/>
    <p:sldId id="306" r:id="rId28"/>
    <p:sldId id="284" r:id="rId2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 uri="{2D200454-40CA-4A62-9FC3-DE9A4176ACB9}">
      <p15:notesGuideLst xmlns:p15="http://schemas.microsoft.com/office/powerpoint/2012/main">
        <p15:guide id="1" orient="horz" pos="2880">
          <p15:clr>
            <a:srgbClr val="A4A3A4"/>
          </p15:clr>
        </p15:guide>
        <p15:guide id="2" pos="2160">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2F84B3"/>
    <a:srgbClr val="37B4E0"/>
    <a:srgbClr val="323960"/>
    <a:srgbClr val="262B4A"/>
    <a:srgbClr val="3FABE1"/>
    <a:srgbClr val="90D1EE"/>
    <a:srgbClr val="24A0DD"/>
    <a:srgbClr val="2B7AA4"/>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Μεσαίο στυλ 2 - Έμφαση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0136" autoAdjust="0"/>
    <p:restoredTop sz="85668" autoAdjust="0"/>
  </p:normalViewPr>
  <p:slideViewPr>
    <p:cSldViewPr snapToGrid="0">
      <p:cViewPr varScale="1">
        <p:scale>
          <a:sx n="94" d="100"/>
          <a:sy n="94" d="100"/>
        </p:scale>
        <p:origin x="1428" y="84"/>
      </p:cViewPr>
      <p:guideLst>
        <p:guide orient="horz" pos="2160"/>
        <p:guide pos="3840"/>
      </p:guideLst>
    </p:cSldViewPr>
  </p:slideViewPr>
  <p:notesTextViewPr>
    <p:cViewPr>
      <p:scale>
        <a:sx n="1" d="1"/>
        <a:sy n="1" d="1"/>
      </p:scale>
      <p:origin x="0" y="0"/>
    </p:cViewPr>
  </p:notesTextViewPr>
  <p:notesViewPr>
    <p:cSldViewPr snapToGrid="0">
      <p:cViewPr varScale="1">
        <p:scale>
          <a:sx n="56" d="100"/>
          <a:sy n="56" d="100"/>
        </p:scale>
        <p:origin x="-2340" y="-84"/>
      </p:cViewPr>
      <p:guideLst>
        <p:guide orient="horz" pos="2880"/>
        <p:guide pos="2160"/>
      </p:guideLst>
    </p:cSldViewPr>
  </p:notes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slide" Target="slides/slide21.xml"/><Relationship Id="rId3" Type="http://schemas.openxmlformats.org/officeDocument/2006/relationships/customXml" Target="../customXml/item3.xml"/><Relationship Id="rId21" Type="http://schemas.openxmlformats.org/officeDocument/2006/relationships/slide" Target="slides/slide16.xml"/><Relationship Id="rId34" Type="http://schemas.openxmlformats.org/officeDocument/2006/relationships/theme" Target="theme/theme1.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slide" Target="slides/slide20.xml"/><Relationship Id="rId33" Type="http://schemas.openxmlformats.org/officeDocument/2006/relationships/viewProps" Target="viewProps.xml"/><Relationship Id="rId2" Type="http://schemas.openxmlformats.org/officeDocument/2006/relationships/customXml" Target="../customXml/item2.xml"/><Relationship Id="rId16" Type="http://schemas.openxmlformats.org/officeDocument/2006/relationships/slide" Target="slides/slide11.xml"/><Relationship Id="rId20" Type="http://schemas.openxmlformats.org/officeDocument/2006/relationships/slide" Target="slides/slide15.xml"/><Relationship Id="rId29" Type="http://schemas.openxmlformats.org/officeDocument/2006/relationships/slide" Target="slides/slide24.xml"/><Relationship Id="rId1" Type="http://schemas.openxmlformats.org/officeDocument/2006/relationships/customXml" Target="../customXml/item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slide" Target="slides/slide19.xml"/><Relationship Id="rId32" Type="http://schemas.openxmlformats.org/officeDocument/2006/relationships/presProps" Target="presProps.xml"/><Relationship Id="rId5" Type="http://schemas.openxmlformats.org/officeDocument/2006/relationships/slideMaster" Target="slideMasters/slideMaster1.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slide" Target="slides/slide23.xml"/><Relationship Id="rId36" Type="http://schemas.microsoft.com/office/2016/11/relationships/changesInfo" Target="changesInfos/changesInfo1.xml"/><Relationship Id="rId10" Type="http://schemas.openxmlformats.org/officeDocument/2006/relationships/slide" Target="slides/slide5.xml"/><Relationship Id="rId19" Type="http://schemas.openxmlformats.org/officeDocument/2006/relationships/slide" Target="slides/slide14.xml"/><Relationship Id="rId31" Type="http://schemas.openxmlformats.org/officeDocument/2006/relationships/handoutMaster" Target="handoutMasters/handoutMaster1.xml"/><Relationship Id="rId4" Type="http://schemas.openxmlformats.org/officeDocument/2006/relationships/customXml" Target="../customXml/item4.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slide" Target="slides/slide22.xml"/><Relationship Id="rId30" Type="http://schemas.openxmlformats.org/officeDocument/2006/relationships/notesMaster" Target="notesMasters/notesMaster1.xml"/><Relationship Id="rId35" Type="http://schemas.openxmlformats.org/officeDocument/2006/relationships/tableStyles" Target="tableStyles.xml"/><Relationship Id="rId8" Type="http://schemas.openxmlformats.org/officeDocument/2006/relationships/slide" Target="slides/slide3.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Melina Psycha" userId="d6200723-1722-468a-b1e3-4fdf74feb9e5" providerId="ADAL" clId="{60E5736A-BE94-4B00-B862-4A969E91DE35}"/>
    <pc:docChg chg="modSld">
      <pc:chgData name="Melina Psycha" userId="d6200723-1722-468a-b1e3-4fdf74feb9e5" providerId="ADAL" clId="{60E5736A-BE94-4B00-B862-4A969E91DE35}" dt="2024-04-22T08:30:58.875" v="136" actId="20577"/>
      <pc:docMkLst>
        <pc:docMk/>
      </pc:docMkLst>
      <pc:sldChg chg="modSp mod">
        <pc:chgData name="Melina Psycha" userId="d6200723-1722-468a-b1e3-4fdf74feb9e5" providerId="ADAL" clId="{60E5736A-BE94-4B00-B862-4A969E91DE35}" dt="2024-04-22T08:28:32.485" v="101" actId="20577"/>
        <pc:sldMkLst>
          <pc:docMk/>
          <pc:sldMk cId="1650650925" sldId="258"/>
        </pc:sldMkLst>
        <pc:spChg chg="mod">
          <ac:chgData name="Melina Psycha" userId="d6200723-1722-468a-b1e3-4fdf74feb9e5" providerId="ADAL" clId="{60E5736A-BE94-4B00-B862-4A969E91DE35}" dt="2024-04-22T08:28:02.523" v="89" actId="20577"/>
          <ac:spMkLst>
            <pc:docMk/>
            <pc:sldMk cId="1650650925" sldId="258"/>
            <ac:spMk id="9" creationId="{9DF5369E-7C86-AC48-BE7E-52D8F595D344}"/>
          </ac:spMkLst>
        </pc:spChg>
        <pc:spChg chg="mod">
          <ac:chgData name="Melina Psycha" userId="d6200723-1722-468a-b1e3-4fdf74feb9e5" providerId="ADAL" clId="{60E5736A-BE94-4B00-B862-4A969E91DE35}" dt="2024-04-22T08:28:32.485" v="101" actId="20577"/>
          <ac:spMkLst>
            <pc:docMk/>
            <pc:sldMk cId="1650650925" sldId="258"/>
            <ac:spMk id="12" creationId="{A3301725-8B6A-4FED-986A-47F35F836FD4}"/>
          </ac:spMkLst>
        </pc:spChg>
      </pc:sldChg>
      <pc:sldChg chg="modSp mod">
        <pc:chgData name="Melina Psycha" userId="d6200723-1722-468a-b1e3-4fdf74feb9e5" providerId="ADAL" clId="{60E5736A-BE94-4B00-B862-4A969E91DE35}" dt="2024-04-22T08:27:11.650" v="55" actId="20577"/>
        <pc:sldMkLst>
          <pc:docMk/>
          <pc:sldMk cId="1517824036" sldId="261"/>
        </pc:sldMkLst>
        <pc:spChg chg="mod">
          <ac:chgData name="Melina Psycha" userId="d6200723-1722-468a-b1e3-4fdf74feb9e5" providerId="ADAL" clId="{60E5736A-BE94-4B00-B862-4A969E91DE35}" dt="2024-04-22T08:27:11.650" v="55" actId="20577"/>
          <ac:spMkLst>
            <pc:docMk/>
            <pc:sldMk cId="1517824036" sldId="261"/>
            <ac:spMk id="2" creationId="{00000000-0000-0000-0000-000000000000}"/>
          </ac:spMkLst>
        </pc:spChg>
      </pc:sldChg>
      <pc:sldChg chg="modSp mod">
        <pc:chgData name="Melina Psycha" userId="d6200723-1722-468a-b1e3-4fdf74feb9e5" providerId="ADAL" clId="{60E5736A-BE94-4B00-B862-4A969E91DE35}" dt="2024-04-22T08:29:03.453" v="105" actId="20577"/>
        <pc:sldMkLst>
          <pc:docMk/>
          <pc:sldMk cId="1336889588" sldId="300"/>
        </pc:sldMkLst>
        <pc:spChg chg="mod">
          <ac:chgData name="Melina Psycha" userId="d6200723-1722-468a-b1e3-4fdf74feb9e5" providerId="ADAL" clId="{60E5736A-BE94-4B00-B862-4A969E91DE35}" dt="2024-04-22T08:29:03.453" v="105" actId="20577"/>
          <ac:spMkLst>
            <pc:docMk/>
            <pc:sldMk cId="1336889588" sldId="300"/>
            <ac:spMk id="21" creationId="{0066351F-E321-4CCC-90A6-5BCC5278F7D0}"/>
          </ac:spMkLst>
        </pc:spChg>
      </pc:sldChg>
      <pc:sldChg chg="modSp mod">
        <pc:chgData name="Melina Psycha" userId="d6200723-1722-468a-b1e3-4fdf74feb9e5" providerId="ADAL" clId="{60E5736A-BE94-4B00-B862-4A969E91DE35}" dt="2024-04-22T08:29:23.430" v="109" actId="20577"/>
        <pc:sldMkLst>
          <pc:docMk/>
          <pc:sldMk cId="1130197683" sldId="301"/>
        </pc:sldMkLst>
        <pc:spChg chg="mod">
          <ac:chgData name="Melina Psycha" userId="d6200723-1722-468a-b1e3-4fdf74feb9e5" providerId="ADAL" clId="{60E5736A-BE94-4B00-B862-4A969E91DE35}" dt="2024-04-22T08:29:23.430" v="109" actId="20577"/>
          <ac:spMkLst>
            <pc:docMk/>
            <pc:sldMk cId="1130197683" sldId="301"/>
            <ac:spMk id="28" creationId="{8B467646-D424-45E8-B31A-D7C53D9B37C4}"/>
          </ac:spMkLst>
        </pc:spChg>
      </pc:sldChg>
      <pc:sldChg chg="modSp mod">
        <pc:chgData name="Melina Psycha" userId="d6200723-1722-468a-b1e3-4fdf74feb9e5" providerId="ADAL" clId="{60E5736A-BE94-4B00-B862-4A969E91DE35}" dt="2024-04-22T08:30:39.861" v="135" actId="20577"/>
        <pc:sldMkLst>
          <pc:docMk/>
          <pc:sldMk cId="787608270" sldId="303"/>
        </pc:sldMkLst>
        <pc:spChg chg="mod">
          <ac:chgData name="Melina Psycha" userId="d6200723-1722-468a-b1e3-4fdf74feb9e5" providerId="ADAL" clId="{60E5736A-BE94-4B00-B862-4A969E91DE35}" dt="2024-04-22T08:30:39.861" v="135" actId="20577"/>
          <ac:spMkLst>
            <pc:docMk/>
            <pc:sldMk cId="787608270" sldId="303"/>
            <ac:spMk id="28" creationId="{8B467646-D424-45E8-B31A-D7C53D9B37C4}"/>
          </ac:spMkLst>
        </pc:spChg>
      </pc:sldChg>
      <pc:sldChg chg="modSp mod">
        <pc:chgData name="Melina Psycha" userId="d6200723-1722-468a-b1e3-4fdf74feb9e5" providerId="ADAL" clId="{60E5736A-BE94-4B00-B862-4A969E91DE35}" dt="2024-04-22T08:30:58.875" v="136" actId="20577"/>
        <pc:sldMkLst>
          <pc:docMk/>
          <pc:sldMk cId="1212723154" sldId="304"/>
        </pc:sldMkLst>
        <pc:spChg chg="mod">
          <ac:chgData name="Melina Psycha" userId="d6200723-1722-468a-b1e3-4fdf74feb9e5" providerId="ADAL" clId="{60E5736A-BE94-4B00-B862-4A969E91DE35}" dt="2024-04-22T08:30:58.875" v="136" actId="20577"/>
          <ac:spMkLst>
            <pc:docMk/>
            <pc:sldMk cId="1212723154" sldId="304"/>
            <ac:spMk id="28" creationId="{8B467646-D424-45E8-B31A-D7C53D9B37C4}"/>
          </ac:spMkLst>
        </pc:spChg>
      </pc:sldChg>
      <pc:sldChg chg="modSp mod">
        <pc:chgData name="Melina Psycha" userId="d6200723-1722-468a-b1e3-4fdf74feb9e5" providerId="ADAL" clId="{60E5736A-BE94-4B00-B862-4A969E91DE35}" dt="2024-04-22T08:30:11.352" v="111" actId="20577"/>
        <pc:sldMkLst>
          <pc:docMk/>
          <pc:sldMk cId="284857624" sldId="308"/>
        </pc:sldMkLst>
        <pc:spChg chg="mod">
          <ac:chgData name="Melina Psycha" userId="d6200723-1722-468a-b1e3-4fdf74feb9e5" providerId="ADAL" clId="{60E5736A-BE94-4B00-B862-4A969E91DE35}" dt="2024-04-22T08:30:11.352" v="111" actId="20577"/>
          <ac:spMkLst>
            <pc:docMk/>
            <pc:sldMk cId="284857624" sldId="308"/>
            <ac:spMk id="28" creationId="{8B467646-D424-45E8-B31A-D7C53D9B37C4}"/>
          </ac:spMkLst>
        </pc:spChg>
      </pc:sldChg>
      <pc:sldChg chg="modSp mod">
        <pc:chgData name="Melina Psycha" userId="d6200723-1722-468a-b1e3-4fdf74feb9e5" providerId="ADAL" clId="{60E5736A-BE94-4B00-B862-4A969E91DE35}" dt="2024-04-22T08:27:35.492" v="75" actId="20577"/>
        <pc:sldMkLst>
          <pc:docMk/>
          <pc:sldMk cId="3363734601" sldId="310"/>
        </pc:sldMkLst>
        <pc:spChg chg="mod">
          <ac:chgData name="Melina Psycha" userId="d6200723-1722-468a-b1e3-4fdf74feb9e5" providerId="ADAL" clId="{60E5736A-BE94-4B00-B862-4A969E91DE35}" dt="2024-04-22T08:27:35.492" v="75" actId="20577"/>
          <ac:spMkLst>
            <pc:docMk/>
            <pc:sldMk cId="3363734601" sldId="310"/>
            <ac:spMk id="2" creationId="{00000000-0000-0000-0000-000000000000}"/>
          </ac:spMkLst>
        </pc:spChg>
      </pc:sldChg>
    </pc:docChg>
  </pc:docChgLst>
</pc:chgInfo>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EDC9B1C9-FA1A-4AD1-8AAB-FD319AF0805A}"/>
              </a:ext>
            </a:extLst>
          </p:cNvPr>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dirty="0"/>
          </a:p>
        </p:txBody>
      </p:sp>
      <p:sp>
        <p:nvSpPr>
          <p:cNvPr id="3" name="Date Placeholder 2">
            <a:extLst>
              <a:ext uri="{FF2B5EF4-FFF2-40B4-BE49-F238E27FC236}">
                <a16:creationId xmlns:a16="http://schemas.microsoft.com/office/drawing/2014/main" id="{CF1E03D1-1333-4564-9205-52A3E37937ED}"/>
              </a:ext>
            </a:extLst>
          </p:cNvPr>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48635D45-AE9A-472C-A2FF-FE9482EBCC5B}" type="datetimeFigureOut">
              <a:rPr lang="en-US" smtClean="0"/>
              <a:t>22-Apr-24</a:t>
            </a:fld>
            <a:endParaRPr lang="en-US" dirty="0"/>
          </a:p>
        </p:txBody>
      </p:sp>
      <p:sp>
        <p:nvSpPr>
          <p:cNvPr id="4" name="Footer Placeholder 3">
            <a:extLst>
              <a:ext uri="{FF2B5EF4-FFF2-40B4-BE49-F238E27FC236}">
                <a16:creationId xmlns:a16="http://schemas.microsoft.com/office/drawing/2014/main" id="{556FCA28-8076-460F-B8DD-04DC0E37B08E}"/>
              </a:ext>
            </a:extLst>
          </p:cNvPr>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dirty="0"/>
          </a:p>
        </p:txBody>
      </p:sp>
      <p:sp>
        <p:nvSpPr>
          <p:cNvPr id="5" name="Slide Number Placeholder 4">
            <a:extLst>
              <a:ext uri="{FF2B5EF4-FFF2-40B4-BE49-F238E27FC236}">
                <a16:creationId xmlns:a16="http://schemas.microsoft.com/office/drawing/2014/main" id="{49ADC136-92F9-42FC-B646-E1C4EDAC0593}"/>
              </a:ext>
            </a:extLst>
          </p:cNvPr>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569B8572-DD83-475A-A368-F90ACEAEF9A9}" type="slidenum">
              <a:rPr lang="en-US" smtClean="0"/>
              <a:t>‹#›</a:t>
            </a:fld>
            <a:endParaRPr lang="en-US" dirty="0"/>
          </a:p>
        </p:txBody>
      </p:sp>
    </p:spTree>
    <p:extLst>
      <p:ext uri="{BB962C8B-B14F-4D97-AF65-F5344CB8AC3E}">
        <p14:creationId xmlns:p14="http://schemas.microsoft.com/office/powerpoint/2010/main" val="2524261187"/>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Θέση κεφαλίδας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l-GR" dirty="0"/>
          </a:p>
        </p:txBody>
      </p:sp>
      <p:sp>
        <p:nvSpPr>
          <p:cNvPr id="3" name="Θέση ημερομηνίας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50A10817-393D-42A6-85F3-D3EEFBF46524}" type="datetimeFigureOut">
              <a:rPr lang="el-GR" smtClean="0"/>
              <a:t>22/4/2024</a:t>
            </a:fld>
            <a:endParaRPr lang="el-GR" dirty="0"/>
          </a:p>
        </p:txBody>
      </p:sp>
      <p:sp>
        <p:nvSpPr>
          <p:cNvPr id="4" name="Θέση εικόνας διαφάνειας 3"/>
          <p:cNvSpPr>
            <a:spLocks noGrp="1" noRot="1" noChangeAspect="1"/>
          </p:cNvSpPr>
          <p:nvPr>
            <p:ph type="sldImg" idx="2"/>
          </p:nvPr>
        </p:nvSpPr>
        <p:spPr>
          <a:xfrm>
            <a:off x="381000" y="685800"/>
            <a:ext cx="6096000" cy="3429000"/>
          </a:xfrm>
          <a:prstGeom prst="rect">
            <a:avLst/>
          </a:prstGeom>
          <a:noFill/>
          <a:ln w="12700">
            <a:solidFill>
              <a:prstClr val="black"/>
            </a:solidFill>
          </a:ln>
        </p:spPr>
        <p:txBody>
          <a:bodyPr vert="horz" lIns="91440" tIns="45720" rIns="91440" bIns="45720" rtlCol="0" anchor="ctr"/>
          <a:lstStyle/>
          <a:p>
            <a:endParaRPr lang="el-GR" dirty="0"/>
          </a:p>
        </p:txBody>
      </p:sp>
      <p:sp>
        <p:nvSpPr>
          <p:cNvPr id="5" name="Θέση σημειώσεων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l-GR"/>
              <a:t>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p>
        </p:txBody>
      </p:sp>
      <p:sp>
        <p:nvSpPr>
          <p:cNvPr id="6" name="Θέση υποσέλιδου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l-GR" dirty="0"/>
          </a:p>
        </p:txBody>
      </p:sp>
      <p:sp>
        <p:nvSpPr>
          <p:cNvPr id="7" name="Θέση αριθμού διαφάνειας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9D1EA2CB-5D88-405D-B8F4-287D7DA948DE}" type="slidenum">
              <a:rPr lang="el-GR" smtClean="0"/>
              <a:t>‹#›</a:t>
            </a:fld>
            <a:endParaRPr lang="el-GR" dirty="0"/>
          </a:p>
        </p:txBody>
      </p:sp>
    </p:spTree>
    <p:extLst>
      <p:ext uri="{BB962C8B-B14F-4D97-AF65-F5344CB8AC3E}">
        <p14:creationId xmlns:p14="http://schemas.microsoft.com/office/powerpoint/2010/main" val="51974240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grpSp>
        <p:nvGrpSpPr>
          <p:cNvPr id="21" name="Group 20">
            <a:extLst>
              <a:ext uri="{FF2B5EF4-FFF2-40B4-BE49-F238E27FC236}">
                <a16:creationId xmlns:a16="http://schemas.microsoft.com/office/drawing/2014/main" id="{91A62820-5FFD-4BF4-B52E-F5F6CF791FE9}"/>
              </a:ext>
            </a:extLst>
          </p:cNvPr>
          <p:cNvGrpSpPr/>
          <p:nvPr userDrawn="1"/>
        </p:nvGrpSpPr>
        <p:grpSpPr>
          <a:xfrm>
            <a:off x="271102" y="717697"/>
            <a:ext cx="11649795" cy="5422605"/>
            <a:chOff x="2258434" y="1480776"/>
            <a:chExt cx="6679215" cy="3108960"/>
          </a:xfrm>
          <a:solidFill>
            <a:schemeClr val="accent1">
              <a:lumMod val="20000"/>
              <a:lumOff val="80000"/>
              <a:alpha val="40000"/>
            </a:schemeClr>
          </a:solidFill>
        </p:grpSpPr>
        <p:sp>
          <p:nvSpPr>
            <p:cNvPr id="22" name="Freeform: Shape 21">
              <a:extLst>
                <a:ext uri="{FF2B5EF4-FFF2-40B4-BE49-F238E27FC236}">
                  <a16:creationId xmlns:a16="http://schemas.microsoft.com/office/drawing/2014/main" id="{8F63C668-22D9-4693-8F71-3CFD5F444EED}"/>
                </a:ext>
              </a:extLst>
            </p:cNvPr>
            <p:cNvSpPr/>
            <p:nvPr/>
          </p:nvSpPr>
          <p:spPr>
            <a:xfrm>
              <a:off x="4725695" y="3469406"/>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23" name="Freeform: Shape 22">
              <a:extLst>
                <a:ext uri="{FF2B5EF4-FFF2-40B4-BE49-F238E27FC236}">
                  <a16:creationId xmlns:a16="http://schemas.microsoft.com/office/drawing/2014/main" id="{315C0DB5-B7B0-4491-8EB4-DF7320296EC5}"/>
                </a:ext>
              </a:extLst>
            </p:cNvPr>
            <p:cNvSpPr/>
            <p:nvPr/>
          </p:nvSpPr>
          <p:spPr>
            <a:xfrm>
              <a:off x="4715694" y="3250807"/>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19"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24" name="Freeform: Shape 23">
              <a:extLst>
                <a:ext uri="{FF2B5EF4-FFF2-40B4-BE49-F238E27FC236}">
                  <a16:creationId xmlns:a16="http://schemas.microsoft.com/office/drawing/2014/main" id="{42A7D4E4-440D-4DE9-8CAC-836FF289BE48}"/>
                </a:ext>
              </a:extLst>
            </p:cNvPr>
            <p:cNvSpPr/>
            <p:nvPr/>
          </p:nvSpPr>
          <p:spPr>
            <a:xfrm>
              <a:off x="4617396" y="338720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3"/>
                    <a:pt x="55593" y="71628"/>
                    <a:pt x="35814" y="71628"/>
                  </a:cubicBezTo>
                  <a:cubicBezTo>
                    <a:pt x="16034" y="71628"/>
                    <a:pt x="0" y="55593"/>
                    <a:pt x="0" y="35814"/>
                  </a:cubicBezTo>
                  <a:cubicBezTo>
                    <a:pt x="0" y="16035"/>
                    <a:pt x="16034" y="0"/>
                    <a:pt x="35814" y="0"/>
                  </a:cubicBezTo>
                  <a:cubicBezTo>
                    <a:pt x="55593" y="0"/>
                    <a:pt x="71628" y="16035"/>
                    <a:pt x="71628" y="35814"/>
                  </a:cubicBezTo>
                  <a:close/>
                </a:path>
              </a:pathLst>
            </a:custGeom>
            <a:grpFill/>
            <a:ln w="9525" cap="flat">
              <a:noFill/>
              <a:prstDash val="solid"/>
              <a:miter/>
            </a:ln>
          </p:spPr>
          <p:txBody>
            <a:bodyPr rtlCol="0" anchor="ctr"/>
            <a:lstStyle/>
            <a:p>
              <a:endParaRPr lang="en-US" dirty="0"/>
            </a:p>
          </p:txBody>
        </p:sp>
        <p:sp>
          <p:nvSpPr>
            <p:cNvPr id="25" name="Freeform: Shape 24">
              <a:extLst>
                <a:ext uri="{FF2B5EF4-FFF2-40B4-BE49-F238E27FC236}">
                  <a16:creationId xmlns:a16="http://schemas.microsoft.com/office/drawing/2014/main" id="{B63245FA-798F-460B-9794-D1FB2E9ADFA2}"/>
                </a:ext>
              </a:extLst>
            </p:cNvPr>
            <p:cNvSpPr/>
            <p:nvPr/>
          </p:nvSpPr>
          <p:spPr>
            <a:xfrm>
              <a:off x="8551125" y="162565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26" name="Freeform: Shape 25">
              <a:extLst>
                <a:ext uri="{FF2B5EF4-FFF2-40B4-BE49-F238E27FC236}">
                  <a16:creationId xmlns:a16="http://schemas.microsoft.com/office/drawing/2014/main" id="{60AE94BF-8765-4085-8234-F0AEE909635B}"/>
                </a:ext>
              </a:extLst>
            </p:cNvPr>
            <p:cNvSpPr/>
            <p:nvPr/>
          </p:nvSpPr>
          <p:spPr>
            <a:xfrm>
              <a:off x="8561127" y="1844155"/>
              <a:ext cx="100393" cy="100393"/>
            </a:xfrm>
            <a:custGeom>
              <a:avLst/>
              <a:gdLst>
                <a:gd name="connsiteX0" fmla="*/ 100393 w 100393"/>
                <a:gd name="connsiteY0" fmla="*/ 50197 h 100393"/>
                <a:gd name="connsiteX1" fmla="*/ 50196 w 100393"/>
                <a:gd name="connsiteY1" fmla="*/ 100394 h 100393"/>
                <a:gd name="connsiteX2" fmla="*/ 0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6" y="100394"/>
                  </a:cubicBezTo>
                  <a:cubicBezTo>
                    <a:pt x="22474" y="100394"/>
                    <a:pt x="0" y="77920"/>
                    <a:pt x="0" y="50197"/>
                  </a:cubicBezTo>
                  <a:cubicBezTo>
                    <a:pt x="0"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27" name="Freeform: Shape 26">
              <a:extLst>
                <a:ext uri="{FF2B5EF4-FFF2-40B4-BE49-F238E27FC236}">
                  <a16:creationId xmlns:a16="http://schemas.microsoft.com/office/drawing/2014/main" id="{EF871BBA-21C1-4546-9401-6D7C58BB28C2}"/>
                </a:ext>
              </a:extLst>
            </p:cNvPr>
            <p:cNvSpPr/>
            <p:nvPr/>
          </p:nvSpPr>
          <p:spPr>
            <a:xfrm>
              <a:off x="8688190" y="1736618"/>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4" y="71628"/>
                    <a:pt x="0" y="55594"/>
                    <a:pt x="0" y="35814"/>
                  </a:cubicBezTo>
                  <a:cubicBezTo>
                    <a:pt x="0" y="16034"/>
                    <a:pt x="16034" y="0"/>
                    <a:pt x="35814" y="0"/>
                  </a:cubicBezTo>
                  <a:cubicBezTo>
                    <a:pt x="55593" y="0"/>
                    <a:pt x="71628" y="16035"/>
                    <a:pt x="71628" y="35814"/>
                  </a:cubicBezTo>
                  <a:close/>
                </a:path>
              </a:pathLst>
            </a:custGeom>
            <a:grpFill/>
            <a:ln w="9525" cap="flat">
              <a:noFill/>
              <a:prstDash val="solid"/>
              <a:miter/>
            </a:ln>
          </p:spPr>
          <p:txBody>
            <a:bodyPr rtlCol="0" anchor="ctr"/>
            <a:lstStyle/>
            <a:p>
              <a:endParaRPr lang="en-US" dirty="0"/>
            </a:p>
          </p:txBody>
        </p:sp>
        <p:sp>
          <p:nvSpPr>
            <p:cNvPr id="28" name="Freeform: Shape 27">
              <a:extLst>
                <a:ext uri="{FF2B5EF4-FFF2-40B4-BE49-F238E27FC236}">
                  <a16:creationId xmlns:a16="http://schemas.microsoft.com/office/drawing/2014/main" id="{E18900C8-C16D-434D-9B25-6E78B8117AAC}"/>
                </a:ext>
              </a:extLst>
            </p:cNvPr>
            <p:cNvSpPr/>
            <p:nvPr/>
          </p:nvSpPr>
          <p:spPr>
            <a:xfrm>
              <a:off x="5270715" y="2141049"/>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29" name="Freeform: Shape 28">
              <a:extLst>
                <a:ext uri="{FF2B5EF4-FFF2-40B4-BE49-F238E27FC236}">
                  <a16:creationId xmlns:a16="http://schemas.microsoft.com/office/drawing/2014/main" id="{79160683-BB13-41FE-9564-E220B59DBA2B}"/>
                </a:ext>
              </a:extLst>
            </p:cNvPr>
            <p:cNvSpPr/>
            <p:nvPr/>
          </p:nvSpPr>
          <p:spPr>
            <a:xfrm>
              <a:off x="5989281" y="3537224"/>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30" name="Freeform: Shape 29">
              <a:extLst>
                <a:ext uri="{FF2B5EF4-FFF2-40B4-BE49-F238E27FC236}">
                  <a16:creationId xmlns:a16="http://schemas.microsoft.com/office/drawing/2014/main" id="{E4A6BF92-AFF9-4633-A59E-D30663A0EA5B}"/>
                </a:ext>
              </a:extLst>
            </p:cNvPr>
            <p:cNvSpPr/>
            <p:nvPr/>
          </p:nvSpPr>
          <p:spPr>
            <a:xfrm>
              <a:off x="5757252" y="3250807"/>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31" name="Freeform: Shape 30">
              <a:extLst>
                <a:ext uri="{FF2B5EF4-FFF2-40B4-BE49-F238E27FC236}">
                  <a16:creationId xmlns:a16="http://schemas.microsoft.com/office/drawing/2014/main" id="{ACBCD769-EDF6-4D3A-927B-2F246D470023}"/>
                </a:ext>
              </a:extLst>
            </p:cNvPr>
            <p:cNvSpPr/>
            <p:nvPr/>
          </p:nvSpPr>
          <p:spPr>
            <a:xfrm>
              <a:off x="5882887" y="337282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32" name="Freeform: Shape 31">
              <a:extLst>
                <a:ext uri="{FF2B5EF4-FFF2-40B4-BE49-F238E27FC236}">
                  <a16:creationId xmlns:a16="http://schemas.microsoft.com/office/drawing/2014/main" id="{10A6F473-461C-48CC-9466-C01E604DAE97}"/>
                </a:ext>
              </a:extLst>
            </p:cNvPr>
            <p:cNvSpPr/>
            <p:nvPr/>
          </p:nvSpPr>
          <p:spPr>
            <a:xfrm>
              <a:off x="5794686" y="340244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5"/>
                    <a:pt x="16034"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33" name="Freeform: Shape 32">
              <a:extLst>
                <a:ext uri="{FF2B5EF4-FFF2-40B4-BE49-F238E27FC236}">
                  <a16:creationId xmlns:a16="http://schemas.microsoft.com/office/drawing/2014/main" id="{7D8D6F13-E790-4602-909A-B6E33BB6A4E5}"/>
                </a:ext>
              </a:extLst>
            </p:cNvPr>
            <p:cNvSpPr/>
            <p:nvPr/>
          </p:nvSpPr>
          <p:spPr>
            <a:xfrm>
              <a:off x="5171655" y="1985601"/>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34" name="Freeform: Shape 33">
              <a:extLst>
                <a:ext uri="{FF2B5EF4-FFF2-40B4-BE49-F238E27FC236}">
                  <a16:creationId xmlns:a16="http://schemas.microsoft.com/office/drawing/2014/main" id="{C7AC8C9A-7502-46CD-8D98-AC1176D6302A}"/>
                </a:ext>
              </a:extLst>
            </p:cNvPr>
            <p:cNvSpPr/>
            <p:nvPr/>
          </p:nvSpPr>
          <p:spPr>
            <a:xfrm>
              <a:off x="5177751" y="2298021"/>
              <a:ext cx="100393" cy="100393"/>
            </a:xfrm>
            <a:custGeom>
              <a:avLst/>
              <a:gdLst>
                <a:gd name="connsiteX0" fmla="*/ 100393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3"/>
                    <a:pt x="50197" y="100393"/>
                  </a:cubicBezTo>
                  <a:cubicBezTo>
                    <a:pt x="22474" y="100393"/>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35" name="Freeform: Shape 34">
              <a:extLst>
                <a:ext uri="{FF2B5EF4-FFF2-40B4-BE49-F238E27FC236}">
                  <a16:creationId xmlns:a16="http://schemas.microsoft.com/office/drawing/2014/main" id="{445528EB-87D0-4A8C-BAC9-0850FCE14AF6}"/>
                </a:ext>
              </a:extLst>
            </p:cNvPr>
            <p:cNvSpPr/>
            <p:nvPr/>
          </p:nvSpPr>
          <p:spPr>
            <a:xfrm>
              <a:off x="5115553" y="2156194"/>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36" name="Freeform: Shape 35">
              <a:extLst>
                <a:ext uri="{FF2B5EF4-FFF2-40B4-BE49-F238E27FC236}">
                  <a16:creationId xmlns:a16="http://schemas.microsoft.com/office/drawing/2014/main" id="{77D0440F-51D8-47FB-A334-97359580E1D8}"/>
                </a:ext>
              </a:extLst>
            </p:cNvPr>
            <p:cNvSpPr/>
            <p:nvPr/>
          </p:nvSpPr>
          <p:spPr>
            <a:xfrm>
              <a:off x="8837256" y="2936958"/>
              <a:ext cx="100393" cy="100393"/>
            </a:xfrm>
            <a:custGeom>
              <a:avLst/>
              <a:gdLst>
                <a:gd name="connsiteX0" fmla="*/ 100393 w 100393"/>
                <a:gd name="connsiteY0" fmla="*/ 50197 h 100393"/>
                <a:gd name="connsiteX1" fmla="*/ 50196 w 100393"/>
                <a:gd name="connsiteY1" fmla="*/ 100394 h 100393"/>
                <a:gd name="connsiteX2" fmla="*/ -1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6" y="100394"/>
                  </a:cubicBezTo>
                  <a:cubicBezTo>
                    <a:pt x="22474" y="100394"/>
                    <a:pt x="-1" y="77920"/>
                    <a:pt x="-1" y="50197"/>
                  </a:cubicBezTo>
                  <a:cubicBezTo>
                    <a:pt x="-1"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37" name="Freeform: Shape 36">
              <a:extLst>
                <a:ext uri="{FF2B5EF4-FFF2-40B4-BE49-F238E27FC236}">
                  <a16:creationId xmlns:a16="http://schemas.microsoft.com/office/drawing/2014/main" id="{4C8B3461-BF22-4012-B4CC-399A0ED735F0}"/>
                </a:ext>
              </a:extLst>
            </p:cNvPr>
            <p:cNvSpPr/>
            <p:nvPr/>
          </p:nvSpPr>
          <p:spPr>
            <a:xfrm>
              <a:off x="8605227" y="265054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3" y="0"/>
                    <a:pt x="50197"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38" name="Freeform: Shape 37">
              <a:extLst>
                <a:ext uri="{FF2B5EF4-FFF2-40B4-BE49-F238E27FC236}">
                  <a16:creationId xmlns:a16="http://schemas.microsoft.com/office/drawing/2014/main" id="{863DDFE2-39D0-402F-B8A1-2EE180AB3F18}"/>
                </a:ext>
              </a:extLst>
            </p:cNvPr>
            <p:cNvSpPr/>
            <p:nvPr/>
          </p:nvSpPr>
          <p:spPr>
            <a:xfrm>
              <a:off x="8730862" y="277246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3" y="0"/>
                    <a:pt x="50197"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39" name="Freeform: Shape 38">
              <a:extLst>
                <a:ext uri="{FF2B5EF4-FFF2-40B4-BE49-F238E27FC236}">
                  <a16:creationId xmlns:a16="http://schemas.microsoft.com/office/drawing/2014/main" id="{20EDB24C-6CBB-4DDC-BF7E-B9109B63BCB5}"/>
                </a:ext>
              </a:extLst>
            </p:cNvPr>
            <p:cNvSpPr/>
            <p:nvPr/>
          </p:nvSpPr>
          <p:spPr>
            <a:xfrm>
              <a:off x="8642661" y="2802084"/>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5" y="71628"/>
                    <a:pt x="0" y="55594"/>
                    <a:pt x="0" y="35814"/>
                  </a:cubicBezTo>
                  <a:cubicBezTo>
                    <a:pt x="0" y="16035"/>
                    <a:pt x="16035"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40" name="Freeform: Shape 39">
              <a:extLst>
                <a:ext uri="{FF2B5EF4-FFF2-40B4-BE49-F238E27FC236}">
                  <a16:creationId xmlns:a16="http://schemas.microsoft.com/office/drawing/2014/main" id="{32326029-E180-4781-B521-58FD1F98C6AD}"/>
                </a:ext>
              </a:extLst>
            </p:cNvPr>
            <p:cNvSpPr/>
            <p:nvPr/>
          </p:nvSpPr>
          <p:spPr>
            <a:xfrm>
              <a:off x="3383241" y="181900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41" name="Freeform: Shape 40">
              <a:extLst>
                <a:ext uri="{FF2B5EF4-FFF2-40B4-BE49-F238E27FC236}">
                  <a16:creationId xmlns:a16="http://schemas.microsoft.com/office/drawing/2014/main" id="{D7FC60C5-00AA-4290-AE31-1D923BBC8C92}"/>
                </a:ext>
              </a:extLst>
            </p:cNvPr>
            <p:cNvSpPr/>
            <p:nvPr/>
          </p:nvSpPr>
          <p:spPr>
            <a:xfrm>
              <a:off x="3615175" y="153259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42" name="Freeform: Shape 41">
              <a:extLst>
                <a:ext uri="{FF2B5EF4-FFF2-40B4-BE49-F238E27FC236}">
                  <a16:creationId xmlns:a16="http://schemas.microsoft.com/office/drawing/2014/main" id="{5BEAFDEF-C32E-4D64-8584-4FD0D2A64C20}"/>
                </a:ext>
              </a:extLst>
            </p:cNvPr>
            <p:cNvSpPr/>
            <p:nvPr/>
          </p:nvSpPr>
          <p:spPr>
            <a:xfrm>
              <a:off x="3411245" y="160183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43" name="Freeform: Shape 42">
              <a:extLst>
                <a:ext uri="{FF2B5EF4-FFF2-40B4-BE49-F238E27FC236}">
                  <a16:creationId xmlns:a16="http://schemas.microsoft.com/office/drawing/2014/main" id="{A8C409DD-C283-43EA-B69B-0A96E084B4BA}"/>
                </a:ext>
              </a:extLst>
            </p:cNvPr>
            <p:cNvSpPr/>
            <p:nvPr/>
          </p:nvSpPr>
          <p:spPr>
            <a:xfrm>
              <a:off x="3606603" y="168413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5" y="71628"/>
                    <a:pt x="0" y="55593"/>
                    <a:pt x="0" y="35814"/>
                  </a:cubicBezTo>
                  <a:cubicBezTo>
                    <a:pt x="0" y="16034"/>
                    <a:pt x="16035"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44" name="Freeform: Shape 43">
              <a:extLst>
                <a:ext uri="{FF2B5EF4-FFF2-40B4-BE49-F238E27FC236}">
                  <a16:creationId xmlns:a16="http://schemas.microsoft.com/office/drawing/2014/main" id="{169E4F68-EA78-4816-843B-590507F65587}"/>
                </a:ext>
              </a:extLst>
            </p:cNvPr>
            <p:cNvSpPr/>
            <p:nvPr/>
          </p:nvSpPr>
          <p:spPr>
            <a:xfrm>
              <a:off x="2490368" y="2876379"/>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45" name="Freeform: Shape 44">
              <a:extLst>
                <a:ext uri="{FF2B5EF4-FFF2-40B4-BE49-F238E27FC236}">
                  <a16:creationId xmlns:a16="http://schemas.microsoft.com/office/drawing/2014/main" id="{036BC16D-98FF-4DE5-8FE9-FA949828D268}"/>
                </a:ext>
              </a:extLst>
            </p:cNvPr>
            <p:cNvSpPr/>
            <p:nvPr/>
          </p:nvSpPr>
          <p:spPr>
            <a:xfrm>
              <a:off x="2258434" y="258996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46" name="Freeform: Shape 45">
              <a:extLst>
                <a:ext uri="{FF2B5EF4-FFF2-40B4-BE49-F238E27FC236}">
                  <a16:creationId xmlns:a16="http://schemas.microsoft.com/office/drawing/2014/main" id="{84875CA9-80AB-4527-8E1D-13E3536A5560}"/>
                </a:ext>
              </a:extLst>
            </p:cNvPr>
            <p:cNvSpPr/>
            <p:nvPr/>
          </p:nvSpPr>
          <p:spPr>
            <a:xfrm>
              <a:off x="2383974" y="271188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47" name="Freeform: Shape 46">
              <a:extLst>
                <a:ext uri="{FF2B5EF4-FFF2-40B4-BE49-F238E27FC236}">
                  <a16:creationId xmlns:a16="http://schemas.microsoft.com/office/drawing/2014/main" id="{CF395F46-4D8B-4D1A-8028-D350B35CB3B0}"/>
                </a:ext>
              </a:extLst>
            </p:cNvPr>
            <p:cNvSpPr/>
            <p:nvPr/>
          </p:nvSpPr>
          <p:spPr>
            <a:xfrm>
              <a:off x="2295867" y="274150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5"/>
                    <a:pt x="16034"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48" name="Freeform: Shape 47">
              <a:extLst>
                <a:ext uri="{FF2B5EF4-FFF2-40B4-BE49-F238E27FC236}">
                  <a16:creationId xmlns:a16="http://schemas.microsoft.com/office/drawing/2014/main" id="{FD9D4237-F430-47B9-B40C-2CA3B82C65A0}"/>
                </a:ext>
              </a:extLst>
            </p:cNvPr>
            <p:cNvSpPr/>
            <p:nvPr/>
          </p:nvSpPr>
          <p:spPr>
            <a:xfrm>
              <a:off x="7566907" y="2368125"/>
              <a:ext cx="100393" cy="100393"/>
            </a:xfrm>
            <a:custGeom>
              <a:avLst/>
              <a:gdLst>
                <a:gd name="connsiteX0" fmla="*/ 100393 w 100393"/>
                <a:gd name="connsiteY0" fmla="*/ 50197 h 100393"/>
                <a:gd name="connsiteX1" fmla="*/ 50196 w 100393"/>
                <a:gd name="connsiteY1" fmla="*/ 100393 h 100393"/>
                <a:gd name="connsiteX2" fmla="*/ -1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3"/>
                    <a:pt x="50196" y="100393"/>
                  </a:cubicBezTo>
                  <a:cubicBezTo>
                    <a:pt x="22474" y="100393"/>
                    <a:pt x="-1" y="77920"/>
                    <a:pt x="-1" y="50197"/>
                  </a:cubicBezTo>
                  <a:cubicBezTo>
                    <a:pt x="-1"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49" name="Freeform: Shape 48">
              <a:extLst>
                <a:ext uri="{FF2B5EF4-FFF2-40B4-BE49-F238E27FC236}">
                  <a16:creationId xmlns:a16="http://schemas.microsoft.com/office/drawing/2014/main" id="{806528E6-FAD8-4366-B12F-441B4666EA60}"/>
                </a:ext>
              </a:extLst>
            </p:cNvPr>
            <p:cNvSpPr/>
            <p:nvPr/>
          </p:nvSpPr>
          <p:spPr>
            <a:xfrm>
              <a:off x="7334973" y="265454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50" name="Freeform: Shape 49">
              <a:extLst>
                <a:ext uri="{FF2B5EF4-FFF2-40B4-BE49-F238E27FC236}">
                  <a16:creationId xmlns:a16="http://schemas.microsoft.com/office/drawing/2014/main" id="{1899640F-5221-44E6-ACDC-EC2029F03200}"/>
                </a:ext>
              </a:extLst>
            </p:cNvPr>
            <p:cNvSpPr/>
            <p:nvPr/>
          </p:nvSpPr>
          <p:spPr>
            <a:xfrm>
              <a:off x="7460513" y="253262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51" name="Freeform: Shape 50">
              <a:extLst>
                <a:ext uri="{FF2B5EF4-FFF2-40B4-BE49-F238E27FC236}">
                  <a16:creationId xmlns:a16="http://schemas.microsoft.com/office/drawing/2014/main" id="{3F2469F5-2326-4D9C-B63A-7F556346A065}"/>
                </a:ext>
              </a:extLst>
            </p:cNvPr>
            <p:cNvSpPr/>
            <p:nvPr/>
          </p:nvSpPr>
          <p:spPr>
            <a:xfrm>
              <a:off x="7372407" y="2531765"/>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3" y="71628"/>
                    <a:pt x="35814" y="71628"/>
                  </a:cubicBezTo>
                  <a:cubicBezTo>
                    <a:pt x="16034" y="71628"/>
                    <a:pt x="0" y="55594"/>
                    <a:pt x="0" y="35814"/>
                  </a:cubicBezTo>
                  <a:cubicBezTo>
                    <a:pt x="0" y="16034"/>
                    <a:pt x="16034"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52" name="Freeform: Shape 51">
              <a:extLst>
                <a:ext uri="{FF2B5EF4-FFF2-40B4-BE49-F238E27FC236}">
                  <a16:creationId xmlns:a16="http://schemas.microsoft.com/office/drawing/2014/main" id="{9964411D-E06E-496B-9B93-33FDDE6BE911}"/>
                </a:ext>
              </a:extLst>
            </p:cNvPr>
            <p:cNvSpPr/>
            <p:nvPr/>
          </p:nvSpPr>
          <p:spPr>
            <a:xfrm>
              <a:off x="3871874" y="4073481"/>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53" name="Freeform: Shape 52">
              <a:extLst>
                <a:ext uri="{FF2B5EF4-FFF2-40B4-BE49-F238E27FC236}">
                  <a16:creationId xmlns:a16="http://schemas.microsoft.com/office/drawing/2014/main" id="{104C3CAB-0648-48C9-A9E0-14E40D286C8D}"/>
                </a:ext>
              </a:extLst>
            </p:cNvPr>
            <p:cNvSpPr/>
            <p:nvPr/>
          </p:nvSpPr>
          <p:spPr>
            <a:xfrm>
              <a:off x="3861873" y="3854883"/>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19"/>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54" name="Freeform: Shape 53">
              <a:extLst>
                <a:ext uri="{FF2B5EF4-FFF2-40B4-BE49-F238E27FC236}">
                  <a16:creationId xmlns:a16="http://schemas.microsoft.com/office/drawing/2014/main" id="{B4B12D79-2522-4D1C-B830-51CFE212C1F3}"/>
                </a:ext>
              </a:extLst>
            </p:cNvPr>
            <p:cNvSpPr/>
            <p:nvPr/>
          </p:nvSpPr>
          <p:spPr>
            <a:xfrm>
              <a:off x="3763575" y="3991281"/>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5" y="71628"/>
                    <a:pt x="0" y="55594"/>
                    <a:pt x="0" y="35814"/>
                  </a:cubicBezTo>
                  <a:cubicBezTo>
                    <a:pt x="0" y="16034"/>
                    <a:pt x="16035"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55" name="Freeform: Shape 54">
              <a:extLst>
                <a:ext uri="{FF2B5EF4-FFF2-40B4-BE49-F238E27FC236}">
                  <a16:creationId xmlns:a16="http://schemas.microsoft.com/office/drawing/2014/main" id="{A6855B53-DB25-45A8-8B20-D24A9553939A}"/>
                </a:ext>
              </a:extLst>
            </p:cNvPr>
            <p:cNvSpPr/>
            <p:nvPr/>
          </p:nvSpPr>
          <p:spPr>
            <a:xfrm>
              <a:off x="7849419" y="3635712"/>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56" name="Freeform: Shape 55">
              <a:extLst>
                <a:ext uri="{FF2B5EF4-FFF2-40B4-BE49-F238E27FC236}">
                  <a16:creationId xmlns:a16="http://schemas.microsoft.com/office/drawing/2014/main" id="{88C20FCB-B57C-43E3-BCC0-A81827ADA3E5}"/>
                </a:ext>
              </a:extLst>
            </p:cNvPr>
            <p:cNvSpPr/>
            <p:nvPr/>
          </p:nvSpPr>
          <p:spPr>
            <a:xfrm>
              <a:off x="7859420" y="3417114"/>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57" name="Freeform: Shape 56">
              <a:extLst>
                <a:ext uri="{FF2B5EF4-FFF2-40B4-BE49-F238E27FC236}">
                  <a16:creationId xmlns:a16="http://schemas.microsoft.com/office/drawing/2014/main" id="{76789753-84D3-498C-BB27-53B6F03FEB60}"/>
                </a:ext>
              </a:extLst>
            </p:cNvPr>
            <p:cNvSpPr/>
            <p:nvPr/>
          </p:nvSpPr>
          <p:spPr>
            <a:xfrm>
              <a:off x="7986483" y="3553416"/>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3"/>
                    <a:pt x="55594" y="71628"/>
                    <a:pt x="35814" y="71628"/>
                  </a:cubicBezTo>
                  <a:cubicBezTo>
                    <a:pt x="16034" y="71628"/>
                    <a:pt x="0" y="55593"/>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58" name="Freeform: Shape 57">
              <a:extLst>
                <a:ext uri="{FF2B5EF4-FFF2-40B4-BE49-F238E27FC236}">
                  <a16:creationId xmlns:a16="http://schemas.microsoft.com/office/drawing/2014/main" id="{3AA677E8-3184-4E6D-974D-0EE206A49C62}"/>
                </a:ext>
              </a:extLst>
            </p:cNvPr>
            <p:cNvSpPr/>
            <p:nvPr/>
          </p:nvSpPr>
          <p:spPr>
            <a:xfrm>
              <a:off x="4876571" y="448934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59" name="Freeform: Shape 58">
              <a:extLst>
                <a:ext uri="{FF2B5EF4-FFF2-40B4-BE49-F238E27FC236}">
                  <a16:creationId xmlns:a16="http://schemas.microsoft.com/office/drawing/2014/main" id="{C8D9B230-17E4-4DC6-9FEA-F0EC348D7704}"/>
                </a:ext>
              </a:extLst>
            </p:cNvPr>
            <p:cNvSpPr/>
            <p:nvPr/>
          </p:nvSpPr>
          <p:spPr>
            <a:xfrm>
              <a:off x="7806556" y="183424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60" name="Freeform: Shape 59">
              <a:extLst>
                <a:ext uri="{FF2B5EF4-FFF2-40B4-BE49-F238E27FC236}">
                  <a16:creationId xmlns:a16="http://schemas.microsoft.com/office/drawing/2014/main" id="{C41A94AD-2205-4C05-A67A-B109CB4F157E}"/>
                </a:ext>
              </a:extLst>
            </p:cNvPr>
            <p:cNvSpPr/>
            <p:nvPr/>
          </p:nvSpPr>
          <p:spPr>
            <a:xfrm>
              <a:off x="8038585" y="1547737"/>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61" name="Freeform: Shape 60">
              <a:extLst>
                <a:ext uri="{FF2B5EF4-FFF2-40B4-BE49-F238E27FC236}">
                  <a16:creationId xmlns:a16="http://schemas.microsoft.com/office/drawing/2014/main" id="{F43DFEA2-813B-4A66-8085-749801EB0D09}"/>
                </a:ext>
              </a:extLst>
            </p:cNvPr>
            <p:cNvSpPr/>
            <p:nvPr/>
          </p:nvSpPr>
          <p:spPr>
            <a:xfrm>
              <a:off x="7834560" y="161707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62" name="Freeform: Shape 61">
              <a:extLst>
                <a:ext uri="{FF2B5EF4-FFF2-40B4-BE49-F238E27FC236}">
                  <a16:creationId xmlns:a16="http://schemas.microsoft.com/office/drawing/2014/main" id="{FDA7D4F0-125B-439C-A663-58E0CFE9A596}"/>
                </a:ext>
              </a:extLst>
            </p:cNvPr>
            <p:cNvSpPr/>
            <p:nvPr/>
          </p:nvSpPr>
          <p:spPr>
            <a:xfrm>
              <a:off x="8029917" y="169937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63" name="Freeform: Shape 62">
              <a:extLst>
                <a:ext uri="{FF2B5EF4-FFF2-40B4-BE49-F238E27FC236}">
                  <a16:creationId xmlns:a16="http://schemas.microsoft.com/office/drawing/2014/main" id="{7241B070-A5EC-4523-A19D-390B8EF03D2C}"/>
                </a:ext>
              </a:extLst>
            </p:cNvPr>
            <p:cNvSpPr/>
            <p:nvPr/>
          </p:nvSpPr>
          <p:spPr>
            <a:xfrm>
              <a:off x="6547351" y="1604792"/>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64" name="Freeform: Shape 63">
              <a:extLst>
                <a:ext uri="{FF2B5EF4-FFF2-40B4-BE49-F238E27FC236}">
                  <a16:creationId xmlns:a16="http://schemas.microsoft.com/office/drawing/2014/main" id="{91B434F5-046B-444B-A05E-18C35B987589}"/>
                </a:ext>
              </a:extLst>
            </p:cNvPr>
            <p:cNvSpPr/>
            <p:nvPr/>
          </p:nvSpPr>
          <p:spPr>
            <a:xfrm>
              <a:off x="6760235" y="1554405"/>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65" name="Freeform: Shape 64">
              <a:extLst>
                <a:ext uri="{FF2B5EF4-FFF2-40B4-BE49-F238E27FC236}">
                  <a16:creationId xmlns:a16="http://schemas.microsoft.com/office/drawing/2014/main" id="{E903ECE5-193F-4AC8-B036-8FAF8C710F8D}"/>
                </a:ext>
              </a:extLst>
            </p:cNvPr>
            <p:cNvSpPr/>
            <p:nvPr/>
          </p:nvSpPr>
          <p:spPr>
            <a:xfrm>
              <a:off x="6633933" y="1480776"/>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66" name="Freeform: Shape 65">
              <a:extLst>
                <a:ext uri="{FF2B5EF4-FFF2-40B4-BE49-F238E27FC236}">
                  <a16:creationId xmlns:a16="http://schemas.microsoft.com/office/drawing/2014/main" id="{D7467809-A0CB-4D48-8280-A9AF5DC73E3D}"/>
                </a:ext>
              </a:extLst>
            </p:cNvPr>
            <p:cNvSpPr/>
            <p:nvPr/>
          </p:nvSpPr>
          <p:spPr>
            <a:xfrm>
              <a:off x="4814563" y="1575455"/>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67" name="Freeform: Shape 66">
              <a:extLst>
                <a:ext uri="{FF2B5EF4-FFF2-40B4-BE49-F238E27FC236}">
                  <a16:creationId xmlns:a16="http://schemas.microsoft.com/office/drawing/2014/main" id="{35B6DAA6-E867-4B7B-AB35-F3D4BD6DA651}"/>
                </a:ext>
              </a:extLst>
            </p:cNvPr>
            <p:cNvSpPr/>
            <p:nvPr/>
          </p:nvSpPr>
          <p:spPr>
            <a:xfrm>
              <a:off x="5015255" y="1549642"/>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68" name="Freeform: Shape 67">
              <a:extLst>
                <a:ext uri="{FF2B5EF4-FFF2-40B4-BE49-F238E27FC236}">
                  <a16:creationId xmlns:a16="http://schemas.microsoft.com/office/drawing/2014/main" id="{631B37C5-D4D8-4570-A82D-DEB2D7D7CE3E}"/>
                </a:ext>
              </a:extLst>
            </p:cNvPr>
            <p:cNvSpPr/>
            <p:nvPr/>
          </p:nvSpPr>
          <p:spPr>
            <a:xfrm>
              <a:off x="5068119" y="1711662"/>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3"/>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grpSp>
    </p:spTree>
    <p:extLst>
      <p:ext uri="{BB962C8B-B14F-4D97-AF65-F5344CB8AC3E}">
        <p14:creationId xmlns:p14="http://schemas.microsoft.com/office/powerpoint/2010/main" val="218043551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1_Title Slide">
    <p:spTree>
      <p:nvGrpSpPr>
        <p:cNvPr id="1" name=""/>
        <p:cNvGrpSpPr/>
        <p:nvPr/>
      </p:nvGrpSpPr>
      <p:grpSpPr>
        <a:xfrm>
          <a:off x="0" y="0"/>
          <a:ext cx="0" cy="0"/>
          <a:chOff x="0" y="0"/>
          <a:chExt cx="0" cy="0"/>
        </a:xfrm>
      </p:grpSpPr>
      <p:grpSp>
        <p:nvGrpSpPr>
          <p:cNvPr id="71" name="Group 70">
            <a:extLst>
              <a:ext uri="{FF2B5EF4-FFF2-40B4-BE49-F238E27FC236}">
                <a16:creationId xmlns:a16="http://schemas.microsoft.com/office/drawing/2014/main" id="{AF86DEDA-57AA-4FF9-9362-9EC70702BD4D}"/>
              </a:ext>
            </a:extLst>
          </p:cNvPr>
          <p:cNvGrpSpPr/>
          <p:nvPr userDrawn="1"/>
        </p:nvGrpSpPr>
        <p:grpSpPr>
          <a:xfrm>
            <a:off x="271102" y="717697"/>
            <a:ext cx="11649795" cy="5422605"/>
            <a:chOff x="2258434" y="1480776"/>
            <a:chExt cx="6679215" cy="3108960"/>
          </a:xfrm>
          <a:solidFill>
            <a:schemeClr val="accent1">
              <a:lumMod val="20000"/>
              <a:lumOff val="80000"/>
              <a:alpha val="40000"/>
            </a:schemeClr>
          </a:solidFill>
        </p:grpSpPr>
        <p:sp>
          <p:nvSpPr>
            <p:cNvPr id="72" name="Freeform: Shape 71">
              <a:extLst>
                <a:ext uri="{FF2B5EF4-FFF2-40B4-BE49-F238E27FC236}">
                  <a16:creationId xmlns:a16="http://schemas.microsoft.com/office/drawing/2014/main" id="{2CAB26E8-26C2-41BD-9C9B-E4D1387E6814}"/>
                </a:ext>
              </a:extLst>
            </p:cNvPr>
            <p:cNvSpPr/>
            <p:nvPr/>
          </p:nvSpPr>
          <p:spPr>
            <a:xfrm>
              <a:off x="4725695" y="3469406"/>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73" name="Freeform: Shape 72">
              <a:extLst>
                <a:ext uri="{FF2B5EF4-FFF2-40B4-BE49-F238E27FC236}">
                  <a16:creationId xmlns:a16="http://schemas.microsoft.com/office/drawing/2014/main" id="{E41F2A37-E54D-4883-B9BF-F8CF2C9760C9}"/>
                </a:ext>
              </a:extLst>
            </p:cNvPr>
            <p:cNvSpPr/>
            <p:nvPr/>
          </p:nvSpPr>
          <p:spPr>
            <a:xfrm>
              <a:off x="4715694" y="3250807"/>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19"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74" name="Freeform: Shape 73">
              <a:extLst>
                <a:ext uri="{FF2B5EF4-FFF2-40B4-BE49-F238E27FC236}">
                  <a16:creationId xmlns:a16="http://schemas.microsoft.com/office/drawing/2014/main" id="{35008FF5-985F-4D66-AFC4-D50F29F8DB82}"/>
                </a:ext>
              </a:extLst>
            </p:cNvPr>
            <p:cNvSpPr/>
            <p:nvPr/>
          </p:nvSpPr>
          <p:spPr>
            <a:xfrm>
              <a:off x="4617396" y="338720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3"/>
                    <a:pt x="55593" y="71628"/>
                    <a:pt x="35814" y="71628"/>
                  </a:cubicBezTo>
                  <a:cubicBezTo>
                    <a:pt x="16034" y="71628"/>
                    <a:pt x="0" y="55593"/>
                    <a:pt x="0" y="35814"/>
                  </a:cubicBezTo>
                  <a:cubicBezTo>
                    <a:pt x="0" y="16035"/>
                    <a:pt x="16034" y="0"/>
                    <a:pt x="35814" y="0"/>
                  </a:cubicBezTo>
                  <a:cubicBezTo>
                    <a:pt x="55593" y="0"/>
                    <a:pt x="71628" y="16035"/>
                    <a:pt x="71628" y="35814"/>
                  </a:cubicBezTo>
                  <a:close/>
                </a:path>
              </a:pathLst>
            </a:custGeom>
            <a:grpFill/>
            <a:ln w="9525" cap="flat">
              <a:noFill/>
              <a:prstDash val="solid"/>
              <a:miter/>
            </a:ln>
          </p:spPr>
          <p:txBody>
            <a:bodyPr rtlCol="0" anchor="ctr"/>
            <a:lstStyle/>
            <a:p>
              <a:endParaRPr lang="en-US" dirty="0"/>
            </a:p>
          </p:txBody>
        </p:sp>
        <p:sp>
          <p:nvSpPr>
            <p:cNvPr id="75" name="Freeform: Shape 74">
              <a:extLst>
                <a:ext uri="{FF2B5EF4-FFF2-40B4-BE49-F238E27FC236}">
                  <a16:creationId xmlns:a16="http://schemas.microsoft.com/office/drawing/2014/main" id="{955B910F-3062-4592-A6AE-2609C343BC17}"/>
                </a:ext>
              </a:extLst>
            </p:cNvPr>
            <p:cNvSpPr/>
            <p:nvPr/>
          </p:nvSpPr>
          <p:spPr>
            <a:xfrm>
              <a:off x="8551125" y="162565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76" name="Freeform: Shape 75">
              <a:extLst>
                <a:ext uri="{FF2B5EF4-FFF2-40B4-BE49-F238E27FC236}">
                  <a16:creationId xmlns:a16="http://schemas.microsoft.com/office/drawing/2014/main" id="{34087DC6-F0B0-47A5-8B09-E9A2A801508E}"/>
                </a:ext>
              </a:extLst>
            </p:cNvPr>
            <p:cNvSpPr/>
            <p:nvPr/>
          </p:nvSpPr>
          <p:spPr>
            <a:xfrm>
              <a:off x="8561127" y="1844155"/>
              <a:ext cx="100393" cy="100393"/>
            </a:xfrm>
            <a:custGeom>
              <a:avLst/>
              <a:gdLst>
                <a:gd name="connsiteX0" fmla="*/ 100393 w 100393"/>
                <a:gd name="connsiteY0" fmla="*/ 50197 h 100393"/>
                <a:gd name="connsiteX1" fmla="*/ 50196 w 100393"/>
                <a:gd name="connsiteY1" fmla="*/ 100394 h 100393"/>
                <a:gd name="connsiteX2" fmla="*/ 0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6" y="100394"/>
                  </a:cubicBezTo>
                  <a:cubicBezTo>
                    <a:pt x="22474" y="100394"/>
                    <a:pt x="0" y="77920"/>
                    <a:pt x="0" y="50197"/>
                  </a:cubicBezTo>
                  <a:cubicBezTo>
                    <a:pt x="0"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77" name="Freeform: Shape 76">
              <a:extLst>
                <a:ext uri="{FF2B5EF4-FFF2-40B4-BE49-F238E27FC236}">
                  <a16:creationId xmlns:a16="http://schemas.microsoft.com/office/drawing/2014/main" id="{3A3E4B4A-9A78-478F-9AE9-C6ED60844B17}"/>
                </a:ext>
              </a:extLst>
            </p:cNvPr>
            <p:cNvSpPr/>
            <p:nvPr/>
          </p:nvSpPr>
          <p:spPr>
            <a:xfrm>
              <a:off x="8688190" y="1736618"/>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4" y="71628"/>
                    <a:pt x="0" y="55594"/>
                    <a:pt x="0" y="35814"/>
                  </a:cubicBezTo>
                  <a:cubicBezTo>
                    <a:pt x="0" y="16034"/>
                    <a:pt x="16034" y="0"/>
                    <a:pt x="35814" y="0"/>
                  </a:cubicBezTo>
                  <a:cubicBezTo>
                    <a:pt x="55593" y="0"/>
                    <a:pt x="71628" y="16035"/>
                    <a:pt x="71628" y="35814"/>
                  </a:cubicBezTo>
                  <a:close/>
                </a:path>
              </a:pathLst>
            </a:custGeom>
            <a:grpFill/>
            <a:ln w="9525" cap="flat">
              <a:noFill/>
              <a:prstDash val="solid"/>
              <a:miter/>
            </a:ln>
          </p:spPr>
          <p:txBody>
            <a:bodyPr rtlCol="0" anchor="ctr"/>
            <a:lstStyle/>
            <a:p>
              <a:endParaRPr lang="en-US" dirty="0"/>
            </a:p>
          </p:txBody>
        </p:sp>
        <p:sp>
          <p:nvSpPr>
            <p:cNvPr id="78" name="Freeform: Shape 77">
              <a:extLst>
                <a:ext uri="{FF2B5EF4-FFF2-40B4-BE49-F238E27FC236}">
                  <a16:creationId xmlns:a16="http://schemas.microsoft.com/office/drawing/2014/main" id="{2D125B24-9524-446D-8B3F-CBDC0F2BB2A4}"/>
                </a:ext>
              </a:extLst>
            </p:cNvPr>
            <p:cNvSpPr/>
            <p:nvPr/>
          </p:nvSpPr>
          <p:spPr>
            <a:xfrm>
              <a:off x="5270715" y="2141049"/>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79" name="Freeform: Shape 78">
              <a:extLst>
                <a:ext uri="{FF2B5EF4-FFF2-40B4-BE49-F238E27FC236}">
                  <a16:creationId xmlns:a16="http://schemas.microsoft.com/office/drawing/2014/main" id="{61A3CE14-4E45-4163-83F2-42DFC804D33A}"/>
                </a:ext>
              </a:extLst>
            </p:cNvPr>
            <p:cNvSpPr/>
            <p:nvPr/>
          </p:nvSpPr>
          <p:spPr>
            <a:xfrm>
              <a:off x="5989281" y="3537224"/>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80" name="Freeform: Shape 79">
              <a:extLst>
                <a:ext uri="{FF2B5EF4-FFF2-40B4-BE49-F238E27FC236}">
                  <a16:creationId xmlns:a16="http://schemas.microsoft.com/office/drawing/2014/main" id="{031C6D77-FD93-4DB8-95C8-4536A928DF35}"/>
                </a:ext>
              </a:extLst>
            </p:cNvPr>
            <p:cNvSpPr/>
            <p:nvPr/>
          </p:nvSpPr>
          <p:spPr>
            <a:xfrm>
              <a:off x="5757252" y="3250807"/>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1" name="Freeform: Shape 80">
              <a:extLst>
                <a:ext uri="{FF2B5EF4-FFF2-40B4-BE49-F238E27FC236}">
                  <a16:creationId xmlns:a16="http://schemas.microsoft.com/office/drawing/2014/main" id="{DB985290-8CD0-42D9-B67E-8E17F0D83383}"/>
                </a:ext>
              </a:extLst>
            </p:cNvPr>
            <p:cNvSpPr/>
            <p:nvPr/>
          </p:nvSpPr>
          <p:spPr>
            <a:xfrm>
              <a:off x="5882887" y="337282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2" name="Freeform: Shape 81">
              <a:extLst>
                <a:ext uri="{FF2B5EF4-FFF2-40B4-BE49-F238E27FC236}">
                  <a16:creationId xmlns:a16="http://schemas.microsoft.com/office/drawing/2014/main" id="{478DABEF-6ED5-41F9-89AB-9E6AEBE84B1B}"/>
                </a:ext>
              </a:extLst>
            </p:cNvPr>
            <p:cNvSpPr/>
            <p:nvPr/>
          </p:nvSpPr>
          <p:spPr>
            <a:xfrm>
              <a:off x="5794686" y="340244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5"/>
                    <a:pt x="16034"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83" name="Freeform: Shape 82">
              <a:extLst>
                <a:ext uri="{FF2B5EF4-FFF2-40B4-BE49-F238E27FC236}">
                  <a16:creationId xmlns:a16="http://schemas.microsoft.com/office/drawing/2014/main" id="{86FBB980-CB24-43F5-BFDC-5AEDF6F77C6A}"/>
                </a:ext>
              </a:extLst>
            </p:cNvPr>
            <p:cNvSpPr/>
            <p:nvPr/>
          </p:nvSpPr>
          <p:spPr>
            <a:xfrm>
              <a:off x="5171655" y="1985601"/>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84" name="Freeform: Shape 83">
              <a:extLst>
                <a:ext uri="{FF2B5EF4-FFF2-40B4-BE49-F238E27FC236}">
                  <a16:creationId xmlns:a16="http://schemas.microsoft.com/office/drawing/2014/main" id="{DB9C76B5-46B9-4568-999E-DBD625D9D7F5}"/>
                </a:ext>
              </a:extLst>
            </p:cNvPr>
            <p:cNvSpPr/>
            <p:nvPr/>
          </p:nvSpPr>
          <p:spPr>
            <a:xfrm>
              <a:off x="5177751" y="2298021"/>
              <a:ext cx="100393" cy="100393"/>
            </a:xfrm>
            <a:custGeom>
              <a:avLst/>
              <a:gdLst>
                <a:gd name="connsiteX0" fmla="*/ 100393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3"/>
                    <a:pt x="50197" y="100393"/>
                  </a:cubicBezTo>
                  <a:cubicBezTo>
                    <a:pt x="22474" y="100393"/>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5" name="Freeform: Shape 84">
              <a:extLst>
                <a:ext uri="{FF2B5EF4-FFF2-40B4-BE49-F238E27FC236}">
                  <a16:creationId xmlns:a16="http://schemas.microsoft.com/office/drawing/2014/main" id="{98CFC558-6196-4B7E-BDD9-25C85C248218}"/>
                </a:ext>
              </a:extLst>
            </p:cNvPr>
            <p:cNvSpPr/>
            <p:nvPr/>
          </p:nvSpPr>
          <p:spPr>
            <a:xfrm>
              <a:off x="5115553" y="2156194"/>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86" name="Freeform: Shape 85">
              <a:extLst>
                <a:ext uri="{FF2B5EF4-FFF2-40B4-BE49-F238E27FC236}">
                  <a16:creationId xmlns:a16="http://schemas.microsoft.com/office/drawing/2014/main" id="{A4D02F18-1ED8-4036-8A13-F9A5AF9A9D89}"/>
                </a:ext>
              </a:extLst>
            </p:cNvPr>
            <p:cNvSpPr/>
            <p:nvPr/>
          </p:nvSpPr>
          <p:spPr>
            <a:xfrm>
              <a:off x="8837256" y="2936958"/>
              <a:ext cx="100393" cy="100393"/>
            </a:xfrm>
            <a:custGeom>
              <a:avLst/>
              <a:gdLst>
                <a:gd name="connsiteX0" fmla="*/ 100393 w 100393"/>
                <a:gd name="connsiteY0" fmla="*/ 50197 h 100393"/>
                <a:gd name="connsiteX1" fmla="*/ 50196 w 100393"/>
                <a:gd name="connsiteY1" fmla="*/ 100394 h 100393"/>
                <a:gd name="connsiteX2" fmla="*/ -1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6" y="100394"/>
                  </a:cubicBezTo>
                  <a:cubicBezTo>
                    <a:pt x="22474" y="100394"/>
                    <a:pt x="-1" y="77920"/>
                    <a:pt x="-1" y="50197"/>
                  </a:cubicBezTo>
                  <a:cubicBezTo>
                    <a:pt x="-1"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87" name="Freeform: Shape 86">
              <a:extLst>
                <a:ext uri="{FF2B5EF4-FFF2-40B4-BE49-F238E27FC236}">
                  <a16:creationId xmlns:a16="http://schemas.microsoft.com/office/drawing/2014/main" id="{307FE228-4367-46FA-A34A-81E249B75BDB}"/>
                </a:ext>
              </a:extLst>
            </p:cNvPr>
            <p:cNvSpPr/>
            <p:nvPr/>
          </p:nvSpPr>
          <p:spPr>
            <a:xfrm>
              <a:off x="8605227" y="265054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3" y="0"/>
                    <a:pt x="50197"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88" name="Freeform: Shape 87">
              <a:extLst>
                <a:ext uri="{FF2B5EF4-FFF2-40B4-BE49-F238E27FC236}">
                  <a16:creationId xmlns:a16="http://schemas.microsoft.com/office/drawing/2014/main" id="{008D1152-4AF2-4C10-A157-2E176ABF549E}"/>
                </a:ext>
              </a:extLst>
            </p:cNvPr>
            <p:cNvSpPr/>
            <p:nvPr/>
          </p:nvSpPr>
          <p:spPr>
            <a:xfrm>
              <a:off x="8730862" y="277246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3" y="0"/>
                    <a:pt x="50197"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89" name="Freeform: Shape 88">
              <a:extLst>
                <a:ext uri="{FF2B5EF4-FFF2-40B4-BE49-F238E27FC236}">
                  <a16:creationId xmlns:a16="http://schemas.microsoft.com/office/drawing/2014/main" id="{C9E1EBE3-F32A-4072-B884-C09D1E456954}"/>
                </a:ext>
              </a:extLst>
            </p:cNvPr>
            <p:cNvSpPr/>
            <p:nvPr/>
          </p:nvSpPr>
          <p:spPr>
            <a:xfrm>
              <a:off x="8642661" y="2802084"/>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5" y="71628"/>
                    <a:pt x="0" y="55594"/>
                    <a:pt x="0" y="35814"/>
                  </a:cubicBezTo>
                  <a:cubicBezTo>
                    <a:pt x="0" y="16035"/>
                    <a:pt x="16035"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90" name="Freeform: Shape 89">
              <a:extLst>
                <a:ext uri="{FF2B5EF4-FFF2-40B4-BE49-F238E27FC236}">
                  <a16:creationId xmlns:a16="http://schemas.microsoft.com/office/drawing/2014/main" id="{1BA0B19B-15B8-42A4-ABA5-B0A4F9FBF705}"/>
                </a:ext>
              </a:extLst>
            </p:cNvPr>
            <p:cNvSpPr/>
            <p:nvPr/>
          </p:nvSpPr>
          <p:spPr>
            <a:xfrm>
              <a:off x="3383241" y="181900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1" name="Freeform: Shape 90">
              <a:extLst>
                <a:ext uri="{FF2B5EF4-FFF2-40B4-BE49-F238E27FC236}">
                  <a16:creationId xmlns:a16="http://schemas.microsoft.com/office/drawing/2014/main" id="{1738AFF0-A72B-4E4A-A85C-033D2DB0CA33}"/>
                </a:ext>
              </a:extLst>
            </p:cNvPr>
            <p:cNvSpPr/>
            <p:nvPr/>
          </p:nvSpPr>
          <p:spPr>
            <a:xfrm>
              <a:off x="3615175" y="153259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92" name="Freeform: Shape 91">
              <a:extLst>
                <a:ext uri="{FF2B5EF4-FFF2-40B4-BE49-F238E27FC236}">
                  <a16:creationId xmlns:a16="http://schemas.microsoft.com/office/drawing/2014/main" id="{24CCC91F-BB5C-49C5-8270-26B9A35F2CF0}"/>
                </a:ext>
              </a:extLst>
            </p:cNvPr>
            <p:cNvSpPr/>
            <p:nvPr/>
          </p:nvSpPr>
          <p:spPr>
            <a:xfrm>
              <a:off x="3411245" y="160183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3" name="Freeform: Shape 92">
              <a:extLst>
                <a:ext uri="{FF2B5EF4-FFF2-40B4-BE49-F238E27FC236}">
                  <a16:creationId xmlns:a16="http://schemas.microsoft.com/office/drawing/2014/main" id="{A2CC81D5-3C3C-4891-9965-6380D94CF276}"/>
                </a:ext>
              </a:extLst>
            </p:cNvPr>
            <p:cNvSpPr/>
            <p:nvPr/>
          </p:nvSpPr>
          <p:spPr>
            <a:xfrm>
              <a:off x="3606603" y="168413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5" y="71628"/>
                    <a:pt x="0" y="55593"/>
                    <a:pt x="0" y="35814"/>
                  </a:cubicBezTo>
                  <a:cubicBezTo>
                    <a:pt x="0" y="16034"/>
                    <a:pt x="16035"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94" name="Freeform: Shape 93">
              <a:extLst>
                <a:ext uri="{FF2B5EF4-FFF2-40B4-BE49-F238E27FC236}">
                  <a16:creationId xmlns:a16="http://schemas.microsoft.com/office/drawing/2014/main" id="{ACCAF02D-891F-408A-8C97-26469FFB9614}"/>
                </a:ext>
              </a:extLst>
            </p:cNvPr>
            <p:cNvSpPr/>
            <p:nvPr/>
          </p:nvSpPr>
          <p:spPr>
            <a:xfrm>
              <a:off x="2490368" y="2876379"/>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95" name="Freeform: Shape 94">
              <a:extLst>
                <a:ext uri="{FF2B5EF4-FFF2-40B4-BE49-F238E27FC236}">
                  <a16:creationId xmlns:a16="http://schemas.microsoft.com/office/drawing/2014/main" id="{8E33F2CC-4C2D-4630-8D27-F00CCD1F004C}"/>
                </a:ext>
              </a:extLst>
            </p:cNvPr>
            <p:cNvSpPr/>
            <p:nvPr/>
          </p:nvSpPr>
          <p:spPr>
            <a:xfrm>
              <a:off x="2258434" y="258996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6" name="Freeform: Shape 95">
              <a:extLst>
                <a:ext uri="{FF2B5EF4-FFF2-40B4-BE49-F238E27FC236}">
                  <a16:creationId xmlns:a16="http://schemas.microsoft.com/office/drawing/2014/main" id="{3B155FEE-2DA7-4799-AA60-2A384C852A2C}"/>
                </a:ext>
              </a:extLst>
            </p:cNvPr>
            <p:cNvSpPr/>
            <p:nvPr/>
          </p:nvSpPr>
          <p:spPr>
            <a:xfrm>
              <a:off x="2383974" y="271188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7" name="Freeform: Shape 96">
              <a:extLst>
                <a:ext uri="{FF2B5EF4-FFF2-40B4-BE49-F238E27FC236}">
                  <a16:creationId xmlns:a16="http://schemas.microsoft.com/office/drawing/2014/main" id="{637C0E6B-1186-481D-8B05-F4AA11CFB915}"/>
                </a:ext>
              </a:extLst>
            </p:cNvPr>
            <p:cNvSpPr/>
            <p:nvPr/>
          </p:nvSpPr>
          <p:spPr>
            <a:xfrm>
              <a:off x="2295867" y="274150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5"/>
                    <a:pt x="16034"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98" name="Freeform: Shape 97">
              <a:extLst>
                <a:ext uri="{FF2B5EF4-FFF2-40B4-BE49-F238E27FC236}">
                  <a16:creationId xmlns:a16="http://schemas.microsoft.com/office/drawing/2014/main" id="{8E092160-236C-4EDA-B289-870152D949AF}"/>
                </a:ext>
              </a:extLst>
            </p:cNvPr>
            <p:cNvSpPr/>
            <p:nvPr/>
          </p:nvSpPr>
          <p:spPr>
            <a:xfrm>
              <a:off x="7566907" y="2368125"/>
              <a:ext cx="100393" cy="100393"/>
            </a:xfrm>
            <a:custGeom>
              <a:avLst/>
              <a:gdLst>
                <a:gd name="connsiteX0" fmla="*/ 100393 w 100393"/>
                <a:gd name="connsiteY0" fmla="*/ 50197 h 100393"/>
                <a:gd name="connsiteX1" fmla="*/ 50196 w 100393"/>
                <a:gd name="connsiteY1" fmla="*/ 100393 h 100393"/>
                <a:gd name="connsiteX2" fmla="*/ -1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3"/>
                    <a:pt x="50196" y="100393"/>
                  </a:cubicBezTo>
                  <a:cubicBezTo>
                    <a:pt x="22474" y="100393"/>
                    <a:pt x="-1" y="77920"/>
                    <a:pt x="-1" y="50197"/>
                  </a:cubicBezTo>
                  <a:cubicBezTo>
                    <a:pt x="-1"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99" name="Freeform: Shape 98">
              <a:extLst>
                <a:ext uri="{FF2B5EF4-FFF2-40B4-BE49-F238E27FC236}">
                  <a16:creationId xmlns:a16="http://schemas.microsoft.com/office/drawing/2014/main" id="{68C60F6F-BB48-4E98-BAE4-2412349DEA67}"/>
                </a:ext>
              </a:extLst>
            </p:cNvPr>
            <p:cNvSpPr/>
            <p:nvPr/>
          </p:nvSpPr>
          <p:spPr>
            <a:xfrm>
              <a:off x="7334973" y="265454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0" name="Freeform: Shape 99">
              <a:extLst>
                <a:ext uri="{FF2B5EF4-FFF2-40B4-BE49-F238E27FC236}">
                  <a16:creationId xmlns:a16="http://schemas.microsoft.com/office/drawing/2014/main" id="{8F645B23-A120-4983-BF53-737F80F1904A}"/>
                </a:ext>
              </a:extLst>
            </p:cNvPr>
            <p:cNvSpPr/>
            <p:nvPr/>
          </p:nvSpPr>
          <p:spPr>
            <a:xfrm>
              <a:off x="7460513" y="253262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1" name="Freeform: Shape 100">
              <a:extLst>
                <a:ext uri="{FF2B5EF4-FFF2-40B4-BE49-F238E27FC236}">
                  <a16:creationId xmlns:a16="http://schemas.microsoft.com/office/drawing/2014/main" id="{5957B506-7A39-4C7C-AD06-73C179322006}"/>
                </a:ext>
              </a:extLst>
            </p:cNvPr>
            <p:cNvSpPr/>
            <p:nvPr/>
          </p:nvSpPr>
          <p:spPr>
            <a:xfrm>
              <a:off x="7372407" y="2531765"/>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3" y="71628"/>
                    <a:pt x="35814" y="71628"/>
                  </a:cubicBezTo>
                  <a:cubicBezTo>
                    <a:pt x="16034" y="71628"/>
                    <a:pt x="0" y="55594"/>
                    <a:pt x="0" y="35814"/>
                  </a:cubicBezTo>
                  <a:cubicBezTo>
                    <a:pt x="0" y="16034"/>
                    <a:pt x="16034"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102" name="Freeform: Shape 101">
              <a:extLst>
                <a:ext uri="{FF2B5EF4-FFF2-40B4-BE49-F238E27FC236}">
                  <a16:creationId xmlns:a16="http://schemas.microsoft.com/office/drawing/2014/main" id="{AA600DBA-E08A-4EDF-8262-0CA8766E1FCF}"/>
                </a:ext>
              </a:extLst>
            </p:cNvPr>
            <p:cNvSpPr/>
            <p:nvPr/>
          </p:nvSpPr>
          <p:spPr>
            <a:xfrm>
              <a:off x="3871874" y="4073481"/>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03" name="Freeform: Shape 102">
              <a:extLst>
                <a:ext uri="{FF2B5EF4-FFF2-40B4-BE49-F238E27FC236}">
                  <a16:creationId xmlns:a16="http://schemas.microsoft.com/office/drawing/2014/main" id="{5CE17371-97D0-44EA-9365-5917215F0BD5}"/>
                </a:ext>
              </a:extLst>
            </p:cNvPr>
            <p:cNvSpPr/>
            <p:nvPr/>
          </p:nvSpPr>
          <p:spPr>
            <a:xfrm>
              <a:off x="3861873" y="3854883"/>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19"/>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04" name="Freeform: Shape 103">
              <a:extLst>
                <a:ext uri="{FF2B5EF4-FFF2-40B4-BE49-F238E27FC236}">
                  <a16:creationId xmlns:a16="http://schemas.microsoft.com/office/drawing/2014/main" id="{3FD2271F-841D-4DA1-8922-1B833D9EB7C8}"/>
                </a:ext>
              </a:extLst>
            </p:cNvPr>
            <p:cNvSpPr/>
            <p:nvPr/>
          </p:nvSpPr>
          <p:spPr>
            <a:xfrm>
              <a:off x="3763575" y="3991281"/>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5" y="71628"/>
                    <a:pt x="0" y="55594"/>
                    <a:pt x="0" y="35814"/>
                  </a:cubicBezTo>
                  <a:cubicBezTo>
                    <a:pt x="0" y="16034"/>
                    <a:pt x="16035"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105" name="Freeform: Shape 104">
              <a:extLst>
                <a:ext uri="{FF2B5EF4-FFF2-40B4-BE49-F238E27FC236}">
                  <a16:creationId xmlns:a16="http://schemas.microsoft.com/office/drawing/2014/main" id="{605A788C-0AD4-480B-9B5A-E83F24340F28}"/>
                </a:ext>
              </a:extLst>
            </p:cNvPr>
            <p:cNvSpPr/>
            <p:nvPr/>
          </p:nvSpPr>
          <p:spPr>
            <a:xfrm>
              <a:off x="7849419" y="3635712"/>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6" name="Freeform: Shape 105">
              <a:extLst>
                <a:ext uri="{FF2B5EF4-FFF2-40B4-BE49-F238E27FC236}">
                  <a16:creationId xmlns:a16="http://schemas.microsoft.com/office/drawing/2014/main" id="{6C194325-BAC2-455F-B43C-8A5B888281DE}"/>
                </a:ext>
              </a:extLst>
            </p:cNvPr>
            <p:cNvSpPr/>
            <p:nvPr/>
          </p:nvSpPr>
          <p:spPr>
            <a:xfrm>
              <a:off x="7859420" y="3417114"/>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7" name="Freeform: Shape 106">
              <a:extLst>
                <a:ext uri="{FF2B5EF4-FFF2-40B4-BE49-F238E27FC236}">
                  <a16:creationId xmlns:a16="http://schemas.microsoft.com/office/drawing/2014/main" id="{C7CD0C2B-2D93-4D95-8738-321BFC0FE9DE}"/>
                </a:ext>
              </a:extLst>
            </p:cNvPr>
            <p:cNvSpPr/>
            <p:nvPr/>
          </p:nvSpPr>
          <p:spPr>
            <a:xfrm>
              <a:off x="7986483" y="3553416"/>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3"/>
                    <a:pt x="55594" y="71628"/>
                    <a:pt x="35814" y="71628"/>
                  </a:cubicBezTo>
                  <a:cubicBezTo>
                    <a:pt x="16034" y="71628"/>
                    <a:pt x="0" y="55593"/>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08" name="Freeform: Shape 107">
              <a:extLst>
                <a:ext uri="{FF2B5EF4-FFF2-40B4-BE49-F238E27FC236}">
                  <a16:creationId xmlns:a16="http://schemas.microsoft.com/office/drawing/2014/main" id="{AAD6D922-F406-4305-8258-1E51EB7585BC}"/>
                </a:ext>
              </a:extLst>
            </p:cNvPr>
            <p:cNvSpPr/>
            <p:nvPr/>
          </p:nvSpPr>
          <p:spPr>
            <a:xfrm>
              <a:off x="4876571" y="448934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09" name="Freeform: Shape 108">
              <a:extLst>
                <a:ext uri="{FF2B5EF4-FFF2-40B4-BE49-F238E27FC236}">
                  <a16:creationId xmlns:a16="http://schemas.microsoft.com/office/drawing/2014/main" id="{EED74A6E-39DC-48F8-86D2-86614B651EFE}"/>
                </a:ext>
              </a:extLst>
            </p:cNvPr>
            <p:cNvSpPr/>
            <p:nvPr/>
          </p:nvSpPr>
          <p:spPr>
            <a:xfrm>
              <a:off x="7806556" y="183424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10" name="Freeform: Shape 109">
              <a:extLst>
                <a:ext uri="{FF2B5EF4-FFF2-40B4-BE49-F238E27FC236}">
                  <a16:creationId xmlns:a16="http://schemas.microsoft.com/office/drawing/2014/main" id="{4DE26CE1-3DFB-4FA3-95A3-ED35F7635981}"/>
                </a:ext>
              </a:extLst>
            </p:cNvPr>
            <p:cNvSpPr/>
            <p:nvPr/>
          </p:nvSpPr>
          <p:spPr>
            <a:xfrm>
              <a:off x="8038585" y="1547737"/>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11" name="Freeform: Shape 110">
              <a:extLst>
                <a:ext uri="{FF2B5EF4-FFF2-40B4-BE49-F238E27FC236}">
                  <a16:creationId xmlns:a16="http://schemas.microsoft.com/office/drawing/2014/main" id="{DD98CFAF-735F-4F1B-9F4F-2EA7DF734791}"/>
                </a:ext>
              </a:extLst>
            </p:cNvPr>
            <p:cNvSpPr/>
            <p:nvPr/>
          </p:nvSpPr>
          <p:spPr>
            <a:xfrm>
              <a:off x="7834560" y="161707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2" name="Freeform: Shape 111">
              <a:extLst>
                <a:ext uri="{FF2B5EF4-FFF2-40B4-BE49-F238E27FC236}">
                  <a16:creationId xmlns:a16="http://schemas.microsoft.com/office/drawing/2014/main" id="{2F2ECE18-8DC1-4F99-BAB1-E0FD24EC3C44}"/>
                </a:ext>
              </a:extLst>
            </p:cNvPr>
            <p:cNvSpPr/>
            <p:nvPr/>
          </p:nvSpPr>
          <p:spPr>
            <a:xfrm>
              <a:off x="8029917" y="169937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13" name="Freeform: Shape 112">
              <a:extLst>
                <a:ext uri="{FF2B5EF4-FFF2-40B4-BE49-F238E27FC236}">
                  <a16:creationId xmlns:a16="http://schemas.microsoft.com/office/drawing/2014/main" id="{BA892512-2128-4A54-ACD7-71356E38C02F}"/>
                </a:ext>
              </a:extLst>
            </p:cNvPr>
            <p:cNvSpPr/>
            <p:nvPr/>
          </p:nvSpPr>
          <p:spPr>
            <a:xfrm>
              <a:off x="6547351" y="1604792"/>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4" name="Freeform: Shape 113">
              <a:extLst>
                <a:ext uri="{FF2B5EF4-FFF2-40B4-BE49-F238E27FC236}">
                  <a16:creationId xmlns:a16="http://schemas.microsoft.com/office/drawing/2014/main" id="{950FB51A-935D-47FC-8A1C-38A8E474428C}"/>
                </a:ext>
              </a:extLst>
            </p:cNvPr>
            <p:cNvSpPr/>
            <p:nvPr/>
          </p:nvSpPr>
          <p:spPr>
            <a:xfrm>
              <a:off x="6760235" y="1554405"/>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5" name="Freeform: Shape 114">
              <a:extLst>
                <a:ext uri="{FF2B5EF4-FFF2-40B4-BE49-F238E27FC236}">
                  <a16:creationId xmlns:a16="http://schemas.microsoft.com/office/drawing/2014/main" id="{01E1E8B7-544E-4855-B347-D2E2B064CBD5}"/>
                </a:ext>
              </a:extLst>
            </p:cNvPr>
            <p:cNvSpPr/>
            <p:nvPr/>
          </p:nvSpPr>
          <p:spPr>
            <a:xfrm>
              <a:off x="6633933" y="1480776"/>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16" name="Freeform: Shape 115">
              <a:extLst>
                <a:ext uri="{FF2B5EF4-FFF2-40B4-BE49-F238E27FC236}">
                  <a16:creationId xmlns:a16="http://schemas.microsoft.com/office/drawing/2014/main" id="{AAFC2700-8AB4-4075-B578-12C9B5448865}"/>
                </a:ext>
              </a:extLst>
            </p:cNvPr>
            <p:cNvSpPr/>
            <p:nvPr/>
          </p:nvSpPr>
          <p:spPr>
            <a:xfrm>
              <a:off x="4814563" y="1575455"/>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17" name="Freeform: Shape 116">
              <a:extLst>
                <a:ext uri="{FF2B5EF4-FFF2-40B4-BE49-F238E27FC236}">
                  <a16:creationId xmlns:a16="http://schemas.microsoft.com/office/drawing/2014/main" id="{37850740-5518-4CF2-A0D3-C38F3838A4F4}"/>
                </a:ext>
              </a:extLst>
            </p:cNvPr>
            <p:cNvSpPr/>
            <p:nvPr/>
          </p:nvSpPr>
          <p:spPr>
            <a:xfrm>
              <a:off x="5015255" y="1549642"/>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18" name="Freeform: Shape 117">
              <a:extLst>
                <a:ext uri="{FF2B5EF4-FFF2-40B4-BE49-F238E27FC236}">
                  <a16:creationId xmlns:a16="http://schemas.microsoft.com/office/drawing/2014/main" id="{3B4F2CAF-ED93-4CAD-A133-2F969648FBE5}"/>
                </a:ext>
              </a:extLst>
            </p:cNvPr>
            <p:cNvSpPr/>
            <p:nvPr/>
          </p:nvSpPr>
          <p:spPr>
            <a:xfrm>
              <a:off x="5068119" y="1711662"/>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3"/>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grpSp>
      <p:sp>
        <p:nvSpPr>
          <p:cNvPr id="17" name="Picture Placeholder 16">
            <a:extLst>
              <a:ext uri="{FF2B5EF4-FFF2-40B4-BE49-F238E27FC236}">
                <a16:creationId xmlns:a16="http://schemas.microsoft.com/office/drawing/2014/main" id="{2DCE1370-8DDA-4B6F-AC0A-35A7C281667E}"/>
              </a:ext>
            </a:extLst>
          </p:cNvPr>
          <p:cNvSpPr>
            <a:spLocks noGrp="1"/>
          </p:cNvSpPr>
          <p:nvPr>
            <p:ph type="pic" sz="quarter" idx="10"/>
          </p:nvPr>
        </p:nvSpPr>
        <p:spPr>
          <a:xfrm>
            <a:off x="903767" y="2212391"/>
            <a:ext cx="2987750" cy="2987750"/>
          </a:xfrm>
          <a:prstGeom prst="ellipse">
            <a:avLst/>
          </a:prstGeom>
          <a:solidFill>
            <a:schemeClr val="bg2">
              <a:lumMod val="85000"/>
            </a:schemeClr>
          </a:solidFill>
        </p:spPr>
        <p:txBody>
          <a:bodyPr>
            <a:normAutofit/>
          </a:bodyPr>
          <a:lstStyle>
            <a:lvl1pPr>
              <a:defRPr sz="1200"/>
            </a:lvl1pPr>
          </a:lstStyle>
          <a:p>
            <a:endParaRPr lang="en-US" dirty="0"/>
          </a:p>
        </p:txBody>
      </p:sp>
      <p:sp>
        <p:nvSpPr>
          <p:cNvPr id="15" name="Freeform: Shape 14">
            <a:extLst>
              <a:ext uri="{FF2B5EF4-FFF2-40B4-BE49-F238E27FC236}">
                <a16:creationId xmlns:a16="http://schemas.microsoft.com/office/drawing/2014/main" id="{835C943F-5A84-4DA9-8D78-DA4793B0A4EC}"/>
              </a:ext>
            </a:extLst>
          </p:cNvPr>
          <p:cNvSpPr/>
          <p:nvPr userDrawn="1"/>
        </p:nvSpPr>
        <p:spPr>
          <a:xfrm>
            <a:off x="5249436" y="1156136"/>
            <a:ext cx="1693125"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sp>
        <p:nvSpPr>
          <p:cNvPr id="12" name="Title 11">
            <a:extLst>
              <a:ext uri="{FF2B5EF4-FFF2-40B4-BE49-F238E27FC236}">
                <a16:creationId xmlns:a16="http://schemas.microsoft.com/office/drawing/2014/main" id="{819D635D-D2E6-420C-93C9-B62CD17E3791}"/>
              </a:ext>
            </a:extLst>
          </p:cNvPr>
          <p:cNvSpPr>
            <a:spLocks noGrp="1"/>
          </p:cNvSpPr>
          <p:nvPr>
            <p:ph type="title" hasCustomPrompt="1"/>
          </p:nvPr>
        </p:nvSpPr>
        <p:spPr>
          <a:xfrm>
            <a:off x="2186791" y="535909"/>
            <a:ext cx="7818413" cy="808459"/>
          </a:xfrm>
        </p:spPr>
        <p:txBody>
          <a:bodyPr wrap="square" tIns="144000" bIns="108000">
            <a:spAutoFit/>
          </a:bodyPr>
          <a:lstStyle>
            <a:lvl1pPr algn="ctr">
              <a:defRPr sz="4000">
                <a:latin typeface="Arial" pitchFamily="34" charset="0"/>
                <a:cs typeface="Arial" pitchFamily="34" charset="0"/>
              </a:defRPr>
            </a:lvl1pPr>
          </a:lstStyle>
          <a:p>
            <a:r>
              <a:rPr lang="en-US" dirty="0"/>
              <a:t>Add Your Title Here</a:t>
            </a:r>
          </a:p>
        </p:txBody>
      </p:sp>
      <p:pic>
        <p:nvPicPr>
          <p:cNvPr id="56" name="Εικόνα 55"/>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42666" y="6344193"/>
            <a:ext cx="708338" cy="373746"/>
          </a:xfrm>
          <a:prstGeom prst="rect">
            <a:avLst/>
          </a:prstGeom>
          <a:ln>
            <a:solidFill>
              <a:schemeClr val="bg1"/>
            </a:solidFill>
          </a:ln>
        </p:spPr>
      </p:pic>
      <p:sp>
        <p:nvSpPr>
          <p:cNvPr id="59" name="Έλλειψη 58"/>
          <p:cNvSpPr/>
          <p:nvPr userDrawn="1"/>
        </p:nvSpPr>
        <p:spPr>
          <a:xfrm>
            <a:off x="11322392" y="6134102"/>
            <a:ext cx="650764" cy="650764"/>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dirty="0"/>
          </a:p>
        </p:txBody>
      </p:sp>
      <p:sp>
        <p:nvSpPr>
          <p:cNvPr id="58" name="Rectangle 7">
            <a:extLst>
              <a:ext uri="{FF2B5EF4-FFF2-40B4-BE49-F238E27FC236}">
                <a16:creationId xmlns:a16="http://schemas.microsoft.com/office/drawing/2014/main" id="{56B43784-7261-4D2A-BAAB-162AAB3DB06E}"/>
              </a:ext>
            </a:extLst>
          </p:cNvPr>
          <p:cNvSpPr/>
          <p:nvPr userDrawn="1"/>
        </p:nvSpPr>
        <p:spPr>
          <a:xfrm>
            <a:off x="11359358" y="6290207"/>
            <a:ext cx="577219" cy="338554"/>
          </a:xfrm>
          <a:prstGeom prst="rect">
            <a:avLst/>
          </a:prstGeom>
        </p:spPr>
        <p:txBody>
          <a:bodyPr wrap="square" anchor="ctr">
            <a:spAutoFit/>
          </a:bodyPr>
          <a:lstStyle/>
          <a:p>
            <a:pPr algn="ctr"/>
            <a:fld id="{C465B14E-B547-4612-956C-EF65EF6DEB60}" type="slidenum">
              <a:rPr lang="en-US" sz="1600" b="0" smtClean="0">
                <a:solidFill>
                  <a:schemeClr val="bg1"/>
                </a:solidFill>
                <a:latin typeface="Arial" pitchFamily="34" charset="0"/>
                <a:cs typeface="Arial" pitchFamily="34" charset="0"/>
              </a:rPr>
              <a:pPr algn="ctr"/>
              <a:t>‹#›</a:t>
            </a:fld>
            <a:endParaRPr lang="en-US" sz="1600" b="0" dirty="0">
              <a:solidFill>
                <a:schemeClr val="bg1"/>
              </a:solidFill>
              <a:latin typeface="Arial" pitchFamily="34" charset="0"/>
              <a:cs typeface="Arial" pitchFamily="34" charset="0"/>
            </a:endParaRPr>
          </a:p>
        </p:txBody>
      </p:sp>
    </p:spTree>
    <p:extLst>
      <p:ext uri="{BB962C8B-B14F-4D97-AF65-F5344CB8AC3E}">
        <p14:creationId xmlns:p14="http://schemas.microsoft.com/office/powerpoint/2010/main" val="2461399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15"/>
                                        </p:tgtEl>
                                        <p:attrNameLst>
                                          <p:attrName>style.visibility</p:attrName>
                                        </p:attrNameLst>
                                      </p:cBhvr>
                                      <p:to>
                                        <p:strVal val="visible"/>
                                      </p:to>
                                    </p:set>
                                    <p:animEffect transition="in" filter="wipe(left)">
                                      <p:cBhvr>
                                        <p:cTn id="7" dur="500"/>
                                        <p:tgtEl>
                                          <p:spTgt spid="15"/>
                                        </p:tgtEl>
                                      </p:cBhvr>
                                    </p:animEffect>
                                  </p:childTnLst>
                                </p:cTn>
                              </p:par>
                            </p:childTnLst>
                          </p:cTn>
                        </p:par>
                        <p:par>
                          <p:cTn id="8" fill="hold">
                            <p:stCondLst>
                              <p:cond delay="500"/>
                            </p:stCondLst>
                            <p:childTnLst>
                              <p:par>
                                <p:cTn id="9" presetID="10" presetClass="entr" presetSubtype="0" fill="hold" grpId="0" nodeType="afterEffect">
                                  <p:stCondLst>
                                    <p:cond delay="0"/>
                                  </p:stCondLst>
                                  <p:childTnLst>
                                    <p:set>
                                      <p:cBhvr>
                                        <p:cTn id="10" dur="1" fill="hold">
                                          <p:stCondLst>
                                            <p:cond delay="0"/>
                                          </p:stCondLst>
                                        </p:cTn>
                                        <p:tgtEl>
                                          <p:spTgt spid="58"/>
                                        </p:tgtEl>
                                        <p:attrNameLst>
                                          <p:attrName>style.visibility</p:attrName>
                                        </p:attrNameLst>
                                      </p:cBhvr>
                                      <p:to>
                                        <p:strVal val="visible"/>
                                      </p:to>
                                    </p:set>
                                    <p:animEffect transition="in" filter="fade">
                                      <p:cBhvr>
                                        <p:cTn id="11" dur="500"/>
                                        <p:tgtEl>
                                          <p:spTgt spid="5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animBg="1"/>
      <p:bldP spid="58" grpId="0"/>
    </p:bld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24_Title Slide">
    <p:spTree>
      <p:nvGrpSpPr>
        <p:cNvPr id="1" name=""/>
        <p:cNvGrpSpPr/>
        <p:nvPr/>
      </p:nvGrpSpPr>
      <p:grpSpPr>
        <a:xfrm>
          <a:off x="0" y="0"/>
          <a:ext cx="0" cy="0"/>
          <a:chOff x="0" y="0"/>
          <a:chExt cx="0" cy="0"/>
        </a:xfrm>
      </p:grpSpPr>
      <p:grpSp>
        <p:nvGrpSpPr>
          <p:cNvPr id="71" name="Group 70">
            <a:extLst>
              <a:ext uri="{FF2B5EF4-FFF2-40B4-BE49-F238E27FC236}">
                <a16:creationId xmlns:a16="http://schemas.microsoft.com/office/drawing/2014/main" id="{AF86DEDA-57AA-4FF9-9362-9EC70702BD4D}"/>
              </a:ext>
            </a:extLst>
          </p:cNvPr>
          <p:cNvGrpSpPr/>
          <p:nvPr userDrawn="1"/>
        </p:nvGrpSpPr>
        <p:grpSpPr>
          <a:xfrm>
            <a:off x="271102" y="717697"/>
            <a:ext cx="11649795" cy="5422605"/>
            <a:chOff x="2258434" y="1480776"/>
            <a:chExt cx="6679215" cy="3108960"/>
          </a:xfrm>
          <a:solidFill>
            <a:schemeClr val="accent1">
              <a:lumMod val="20000"/>
              <a:lumOff val="80000"/>
              <a:alpha val="40000"/>
            </a:schemeClr>
          </a:solidFill>
        </p:grpSpPr>
        <p:sp>
          <p:nvSpPr>
            <p:cNvPr id="72" name="Freeform: Shape 71">
              <a:extLst>
                <a:ext uri="{FF2B5EF4-FFF2-40B4-BE49-F238E27FC236}">
                  <a16:creationId xmlns:a16="http://schemas.microsoft.com/office/drawing/2014/main" id="{2CAB26E8-26C2-41BD-9C9B-E4D1387E6814}"/>
                </a:ext>
              </a:extLst>
            </p:cNvPr>
            <p:cNvSpPr/>
            <p:nvPr/>
          </p:nvSpPr>
          <p:spPr>
            <a:xfrm>
              <a:off x="4725695" y="3469406"/>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73" name="Freeform: Shape 72">
              <a:extLst>
                <a:ext uri="{FF2B5EF4-FFF2-40B4-BE49-F238E27FC236}">
                  <a16:creationId xmlns:a16="http://schemas.microsoft.com/office/drawing/2014/main" id="{E41F2A37-E54D-4883-B9BF-F8CF2C9760C9}"/>
                </a:ext>
              </a:extLst>
            </p:cNvPr>
            <p:cNvSpPr/>
            <p:nvPr/>
          </p:nvSpPr>
          <p:spPr>
            <a:xfrm>
              <a:off x="4715694" y="3250807"/>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19"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74" name="Freeform: Shape 73">
              <a:extLst>
                <a:ext uri="{FF2B5EF4-FFF2-40B4-BE49-F238E27FC236}">
                  <a16:creationId xmlns:a16="http://schemas.microsoft.com/office/drawing/2014/main" id="{35008FF5-985F-4D66-AFC4-D50F29F8DB82}"/>
                </a:ext>
              </a:extLst>
            </p:cNvPr>
            <p:cNvSpPr/>
            <p:nvPr/>
          </p:nvSpPr>
          <p:spPr>
            <a:xfrm>
              <a:off x="4617396" y="338720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3"/>
                    <a:pt x="55593" y="71628"/>
                    <a:pt x="35814" y="71628"/>
                  </a:cubicBezTo>
                  <a:cubicBezTo>
                    <a:pt x="16034" y="71628"/>
                    <a:pt x="0" y="55593"/>
                    <a:pt x="0" y="35814"/>
                  </a:cubicBezTo>
                  <a:cubicBezTo>
                    <a:pt x="0" y="16035"/>
                    <a:pt x="16034" y="0"/>
                    <a:pt x="35814" y="0"/>
                  </a:cubicBezTo>
                  <a:cubicBezTo>
                    <a:pt x="55593" y="0"/>
                    <a:pt x="71628" y="16035"/>
                    <a:pt x="71628" y="35814"/>
                  </a:cubicBezTo>
                  <a:close/>
                </a:path>
              </a:pathLst>
            </a:custGeom>
            <a:grpFill/>
            <a:ln w="9525" cap="flat">
              <a:noFill/>
              <a:prstDash val="solid"/>
              <a:miter/>
            </a:ln>
          </p:spPr>
          <p:txBody>
            <a:bodyPr rtlCol="0" anchor="ctr"/>
            <a:lstStyle/>
            <a:p>
              <a:endParaRPr lang="en-US" dirty="0"/>
            </a:p>
          </p:txBody>
        </p:sp>
        <p:sp>
          <p:nvSpPr>
            <p:cNvPr id="75" name="Freeform: Shape 74">
              <a:extLst>
                <a:ext uri="{FF2B5EF4-FFF2-40B4-BE49-F238E27FC236}">
                  <a16:creationId xmlns:a16="http://schemas.microsoft.com/office/drawing/2014/main" id="{955B910F-3062-4592-A6AE-2609C343BC17}"/>
                </a:ext>
              </a:extLst>
            </p:cNvPr>
            <p:cNvSpPr/>
            <p:nvPr/>
          </p:nvSpPr>
          <p:spPr>
            <a:xfrm>
              <a:off x="8551125" y="162565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76" name="Freeform: Shape 75">
              <a:extLst>
                <a:ext uri="{FF2B5EF4-FFF2-40B4-BE49-F238E27FC236}">
                  <a16:creationId xmlns:a16="http://schemas.microsoft.com/office/drawing/2014/main" id="{34087DC6-F0B0-47A5-8B09-E9A2A801508E}"/>
                </a:ext>
              </a:extLst>
            </p:cNvPr>
            <p:cNvSpPr/>
            <p:nvPr/>
          </p:nvSpPr>
          <p:spPr>
            <a:xfrm>
              <a:off x="8561127" y="1844155"/>
              <a:ext cx="100393" cy="100393"/>
            </a:xfrm>
            <a:custGeom>
              <a:avLst/>
              <a:gdLst>
                <a:gd name="connsiteX0" fmla="*/ 100393 w 100393"/>
                <a:gd name="connsiteY0" fmla="*/ 50197 h 100393"/>
                <a:gd name="connsiteX1" fmla="*/ 50196 w 100393"/>
                <a:gd name="connsiteY1" fmla="*/ 100394 h 100393"/>
                <a:gd name="connsiteX2" fmla="*/ 0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6" y="100394"/>
                  </a:cubicBezTo>
                  <a:cubicBezTo>
                    <a:pt x="22474" y="100394"/>
                    <a:pt x="0" y="77920"/>
                    <a:pt x="0" y="50197"/>
                  </a:cubicBezTo>
                  <a:cubicBezTo>
                    <a:pt x="0"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77" name="Freeform: Shape 76">
              <a:extLst>
                <a:ext uri="{FF2B5EF4-FFF2-40B4-BE49-F238E27FC236}">
                  <a16:creationId xmlns:a16="http://schemas.microsoft.com/office/drawing/2014/main" id="{3A3E4B4A-9A78-478F-9AE9-C6ED60844B17}"/>
                </a:ext>
              </a:extLst>
            </p:cNvPr>
            <p:cNvSpPr/>
            <p:nvPr/>
          </p:nvSpPr>
          <p:spPr>
            <a:xfrm>
              <a:off x="8688190" y="1736618"/>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4" y="71628"/>
                    <a:pt x="0" y="55594"/>
                    <a:pt x="0" y="35814"/>
                  </a:cubicBezTo>
                  <a:cubicBezTo>
                    <a:pt x="0" y="16034"/>
                    <a:pt x="16034" y="0"/>
                    <a:pt x="35814" y="0"/>
                  </a:cubicBezTo>
                  <a:cubicBezTo>
                    <a:pt x="55593" y="0"/>
                    <a:pt x="71628" y="16035"/>
                    <a:pt x="71628" y="35814"/>
                  </a:cubicBezTo>
                  <a:close/>
                </a:path>
              </a:pathLst>
            </a:custGeom>
            <a:grpFill/>
            <a:ln w="9525" cap="flat">
              <a:noFill/>
              <a:prstDash val="solid"/>
              <a:miter/>
            </a:ln>
          </p:spPr>
          <p:txBody>
            <a:bodyPr rtlCol="0" anchor="ctr"/>
            <a:lstStyle/>
            <a:p>
              <a:endParaRPr lang="en-US" dirty="0"/>
            </a:p>
          </p:txBody>
        </p:sp>
        <p:sp>
          <p:nvSpPr>
            <p:cNvPr id="78" name="Freeform: Shape 77">
              <a:extLst>
                <a:ext uri="{FF2B5EF4-FFF2-40B4-BE49-F238E27FC236}">
                  <a16:creationId xmlns:a16="http://schemas.microsoft.com/office/drawing/2014/main" id="{2D125B24-9524-446D-8B3F-CBDC0F2BB2A4}"/>
                </a:ext>
              </a:extLst>
            </p:cNvPr>
            <p:cNvSpPr/>
            <p:nvPr/>
          </p:nvSpPr>
          <p:spPr>
            <a:xfrm>
              <a:off x="5270715" y="2141049"/>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79" name="Freeform: Shape 78">
              <a:extLst>
                <a:ext uri="{FF2B5EF4-FFF2-40B4-BE49-F238E27FC236}">
                  <a16:creationId xmlns:a16="http://schemas.microsoft.com/office/drawing/2014/main" id="{61A3CE14-4E45-4163-83F2-42DFC804D33A}"/>
                </a:ext>
              </a:extLst>
            </p:cNvPr>
            <p:cNvSpPr/>
            <p:nvPr/>
          </p:nvSpPr>
          <p:spPr>
            <a:xfrm>
              <a:off x="5989281" y="3537224"/>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80" name="Freeform: Shape 79">
              <a:extLst>
                <a:ext uri="{FF2B5EF4-FFF2-40B4-BE49-F238E27FC236}">
                  <a16:creationId xmlns:a16="http://schemas.microsoft.com/office/drawing/2014/main" id="{031C6D77-FD93-4DB8-95C8-4536A928DF35}"/>
                </a:ext>
              </a:extLst>
            </p:cNvPr>
            <p:cNvSpPr/>
            <p:nvPr/>
          </p:nvSpPr>
          <p:spPr>
            <a:xfrm>
              <a:off x="5757252" y="3250807"/>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1" name="Freeform: Shape 80">
              <a:extLst>
                <a:ext uri="{FF2B5EF4-FFF2-40B4-BE49-F238E27FC236}">
                  <a16:creationId xmlns:a16="http://schemas.microsoft.com/office/drawing/2014/main" id="{DB985290-8CD0-42D9-B67E-8E17F0D83383}"/>
                </a:ext>
              </a:extLst>
            </p:cNvPr>
            <p:cNvSpPr/>
            <p:nvPr/>
          </p:nvSpPr>
          <p:spPr>
            <a:xfrm>
              <a:off x="5882887" y="337282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2" name="Freeform: Shape 81">
              <a:extLst>
                <a:ext uri="{FF2B5EF4-FFF2-40B4-BE49-F238E27FC236}">
                  <a16:creationId xmlns:a16="http://schemas.microsoft.com/office/drawing/2014/main" id="{478DABEF-6ED5-41F9-89AB-9E6AEBE84B1B}"/>
                </a:ext>
              </a:extLst>
            </p:cNvPr>
            <p:cNvSpPr/>
            <p:nvPr/>
          </p:nvSpPr>
          <p:spPr>
            <a:xfrm>
              <a:off x="5794686" y="340244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5"/>
                    <a:pt x="16034"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83" name="Freeform: Shape 82">
              <a:extLst>
                <a:ext uri="{FF2B5EF4-FFF2-40B4-BE49-F238E27FC236}">
                  <a16:creationId xmlns:a16="http://schemas.microsoft.com/office/drawing/2014/main" id="{86FBB980-CB24-43F5-BFDC-5AEDF6F77C6A}"/>
                </a:ext>
              </a:extLst>
            </p:cNvPr>
            <p:cNvSpPr/>
            <p:nvPr/>
          </p:nvSpPr>
          <p:spPr>
            <a:xfrm>
              <a:off x="5171655" y="1985601"/>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84" name="Freeform: Shape 83">
              <a:extLst>
                <a:ext uri="{FF2B5EF4-FFF2-40B4-BE49-F238E27FC236}">
                  <a16:creationId xmlns:a16="http://schemas.microsoft.com/office/drawing/2014/main" id="{DB9C76B5-46B9-4568-999E-DBD625D9D7F5}"/>
                </a:ext>
              </a:extLst>
            </p:cNvPr>
            <p:cNvSpPr/>
            <p:nvPr/>
          </p:nvSpPr>
          <p:spPr>
            <a:xfrm>
              <a:off x="5177751" y="2298021"/>
              <a:ext cx="100393" cy="100393"/>
            </a:xfrm>
            <a:custGeom>
              <a:avLst/>
              <a:gdLst>
                <a:gd name="connsiteX0" fmla="*/ 100393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3"/>
                    <a:pt x="50197" y="100393"/>
                  </a:cubicBezTo>
                  <a:cubicBezTo>
                    <a:pt x="22474" y="100393"/>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5" name="Freeform: Shape 84">
              <a:extLst>
                <a:ext uri="{FF2B5EF4-FFF2-40B4-BE49-F238E27FC236}">
                  <a16:creationId xmlns:a16="http://schemas.microsoft.com/office/drawing/2014/main" id="{98CFC558-6196-4B7E-BDD9-25C85C248218}"/>
                </a:ext>
              </a:extLst>
            </p:cNvPr>
            <p:cNvSpPr/>
            <p:nvPr/>
          </p:nvSpPr>
          <p:spPr>
            <a:xfrm>
              <a:off x="5115553" y="2156194"/>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86" name="Freeform: Shape 85">
              <a:extLst>
                <a:ext uri="{FF2B5EF4-FFF2-40B4-BE49-F238E27FC236}">
                  <a16:creationId xmlns:a16="http://schemas.microsoft.com/office/drawing/2014/main" id="{A4D02F18-1ED8-4036-8A13-F9A5AF9A9D89}"/>
                </a:ext>
              </a:extLst>
            </p:cNvPr>
            <p:cNvSpPr/>
            <p:nvPr/>
          </p:nvSpPr>
          <p:spPr>
            <a:xfrm>
              <a:off x="8837256" y="2936958"/>
              <a:ext cx="100393" cy="100393"/>
            </a:xfrm>
            <a:custGeom>
              <a:avLst/>
              <a:gdLst>
                <a:gd name="connsiteX0" fmla="*/ 100393 w 100393"/>
                <a:gd name="connsiteY0" fmla="*/ 50197 h 100393"/>
                <a:gd name="connsiteX1" fmla="*/ 50196 w 100393"/>
                <a:gd name="connsiteY1" fmla="*/ 100394 h 100393"/>
                <a:gd name="connsiteX2" fmla="*/ -1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6" y="100394"/>
                  </a:cubicBezTo>
                  <a:cubicBezTo>
                    <a:pt x="22474" y="100394"/>
                    <a:pt x="-1" y="77920"/>
                    <a:pt x="-1" y="50197"/>
                  </a:cubicBezTo>
                  <a:cubicBezTo>
                    <a:pt x="-1"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87" name="Freeform: Shape 86">
              <a:extLst>
                <a:ext uri="{FF2B5EF4-FFF2-40B4-BE49-F238E27FC236}">
                  <a16:creationId xmlns:a16="http://schemas.microsoft.com/office/drawing/2014/main" id="{307FE228-4367-46FA-A34A-81E249B75BDB}"/>
                </a:ext>
              </a:extLst>
            </p:cNvPr>
            <p:cNvSpPr/>
            <p:nvPr/>
          </p:nvSpPr>
          <p:spPr>
            <a:xfrm>
              <a:off x="8605227" y="265054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3" y="0"/>
                    <a:pt x="50197"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88" name="Freeform: Shape 87">
              <a:extLst>
                <a:ext uri="{FF2B5EF4-FFF2-40B4-BE49-F238E27FC236}">
                  <a16:creationId xmlns:a16="http://schemas.microsoft.com/office/drawing/2014/main" id="{008D1152-4AF2-4C10-A157-2E176ABF549E}"/>
                </a:ext>
              </a:extLst>
            </p:cNvPr>
            <p:cNvSpPr/>
            <p:nvPr/>
          </p:nvSpPr>
          <p:spPr>
            <a:xfrm>
              <a:off x="8730862" y="277246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3" y="0"/>
                    <a:pt x="50197"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89" name="Freeform: Shape 88">
              <a:extLst>
                <a:ext uri="{FF2B5EF4-FFF2-40B4-BE49-F238E27FC236}">
                  <a16:creationId xmlns:a16="http://schemas.microsoft.com/office/drawing/2014/main" id="{C9E1EBE3-F32A-4072-B884-C09D1E456954}"/>
                </a:ext>
              </a:extLst>
            </p:cNvPr>
            <p:cNvSpPr/>
            <p:nvPr/>
          </p:nvSpPr>
          <p:spPr>
            <a:xfrm>
              <a:off x="8642661" y="2802084"/>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5" y="71628"/>
                    <a:pt x="0" y="55594"/>
                    <a:pt x="0" y="35814"/>
                  </a:cubicBezTo>
                  <a:cubicBezTo>
                    <a:pt x="0" y="16035"/>
                    <a:pt x="16035"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90" name="Freeform: Shape 89">
              <a:extLst>
                <a:ext uri="{FF2B5EF4-FFF2-40B4-BE49-F238E27FC236}">
                  <a16:creationId xmlns:a16="http://schemas.microsoft.com/office/drawing/2014/main" id="{1BA0B19B-15B8-42A4-ABA5-B0A4F9FBF705}"/>
                </a:ext>
              </a:extLst>
            </p:cNvPr>
            <p:cNvSpPr/>
            <p:nvPr/>
          </p:nvSpPr>
          <p:spPr>
            <a:xfrm>
              <a:off x="3383241" y="181900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1" name="Freeform: Shape 90">
              <a:extLst>
                <a:ext uri="{FF2B5EF4-FFF2-40B4-BE49-F238E27FC236}">
                  <a16:creationId xmlns:a16="http://schemas.microsoft.com/office/drawing/2014/main" id="{1738AFF0-A72B-4E4A-A85C-033D2DB0CA33}"/>
                </a:ext>
              </a:extLst>
            </p:cNvPr>
            <p:cNvSpPr/>
            <p:nvPr/>
          </p:nvSpPr>
          <p:spPr>
            <a:xfrm>
              <a:off x="3615175" y="153259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92" name="Freeform: Shape 91">
              <a:extLst>
                <a:ext uri="{FF2B5EF4-FFF2-40B4-BE49-F238E27FC236}">
                  <a16:creationId xmlns:a16="http://schemas.microsoft.com/office/drawing/2014/main" id="{24CCC91F-BB5C-49C5-8270-26B9A35F2CF0}"/>
                </a:ext>
              </a:extLst>
            </p:cNvPr>
            <p:cNvSpPr/>
            <p:nvPr/>
          </p:nvSpPr>
          <p:spPr>
            <a:xfrm>
              <a:off x="3411245" y="160183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3" name="Freeform: Shape 92">
              <a:extLst>
                <a:ext uri="{FF2B5EF4-FFF2-40B4-BE49-F238E27FC236}">
                  <a16:creationId xmlns:a16="http://schemas.microsoft.com/office/drawing/2014/main" id="{A2CC81D5-3C3C-4891-9965-6380D94CF276}"/>
                </a:ext>
              </a:extLst>
            </p:cNvPr>
            <p:cNvSpPr/>
            <p:nvPr/>
          </p:nvSpPr>
          <p:spPr>
            <a:xfrm>
              <a:off x="3606603" y="168413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5" y="71628"/>
                    <a:pt x="0" y="55593"/>
                    <a:pt x="0" y="35814"/>
                  </a:cubicBezTo>
                  <a:cubicBezTo>
                    <a:pt x="0" y="16034"/>
                    <a:pt x="16035"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94" name="Freeform: Shape 93">
              <a:extLst>
                <a:ext uri="{FF2B5EF4-FFF2-40B4-BE49-F238E27FC236}">
                  <a16:creationId xmlns:a16="http://schemas.microsoft.com/office/drawing/2014/main" id="{ACCAF02D-891F-408A-8C97-26469FFB9614}"/>
                </a:ext>
              </a:extLst>
            </p:cNvPr>
            <p:cNvSpPr/>
            <p:nvPr/>
          </p:nvSpPr>
          <p:spPr>
            <a:xfrm>
              <a:off x="2490368" y="2876379"/>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95" name="Freeform: Shape 94">
              <a:extLst>
                <a:ext uri="{FF2B5EF4-FFF2-40B4-BE49-F238E27FC236}">
                  <a16:creationId xmlns:a16="http://schemas.microsoft.com/office/drawing/2014/main" id="{8E33F2CC-4C2D-4630-8D27-F00CCD1F004C}"/>
                </a:ext>
              </a:extLst>
            </p:cNvPr>
            <p:cNvSpPr/>
            <p:nvPr/>
          </p:nvSpPr>
          <p:spPr>
            <a:xfrm>
              <a:off x="2258434" y="258996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6" name="Freeform: Shape 95">
              <a:extLst>
                <a:ext uri="{FF2B5EF4-FFF2-40B4-BE49-F238E27FC236}">
                  <a16:creationId xmlns:a16="http://schemas.microsoft.com/office/drawing/2014/main" id="{3B155FEE-2DA7-4799-AA60-2A384C852A2C}"/>
                </a:ext>
              </a:extLst>
            </p:cNvPr>
            <p:cNvSpPr/>
            <p:nvPr/>
          </p:nvSpPr>
          <p:spPr>
            <a:xfrm>
              <a:off x="2383974" y="271188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7" name="Freeform: Shape 96">
              <a:extLst>
                <a:ext uri="{FF2B5EF4-FFF2-40B4-BE49-F238E27FC236}">
                  <a16:creationId xmlns:a16="http://schemas.microsoft.com/office/drawing/2014/main" id="{637C0E6B-1186-481D-8B05-F4AA11CFB915}"/>
                </a:ext>
              </a:extLst>
            </p:cNvPr>
            <p:cNvSpPr/>
            <p:nvPr/>
          </p:nvSpPr>
          <p:spPr>
            <a:xfrm>
              <a:off x="2295867" y="274150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5"/>
                    <a:pt x="16034"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98" name="Freeform: Shape 97">
              <a:extLst>
                <a:ext uri="{FF2B5EF4-FFF2-40B4-BE49-F238E27FC236}">
                  <a16:creationId xmlns:a16="http://schemas.microsoft.com/office/drawing/2014/main" id="{8E092160-236C-4EDA-B289-870152D949AF}"/>
                </a:ext>
              </a:extLst>
            </p:cNvPr>
            <p:cNvSpPr/>
            <p:nvPr/>
          </p:nvSpPr>
          <p:spPr>
            <a:xfrm>
              <a:off x="7566907" y="2368125"/>
              <a:ext cx="100393" cy="100393"/>
            </a:xfrm>
            <a:custGeom>
              <a:avLst/>
              <a:gdLst>
                <a:gd name="connsiteX0" fmla="*/ 100393 w 100393"/>
                <a:gd name="connsiteY0" fmla="*/ 50197 h 100393"/>
                <a:gd name="connsiteX1" fmla="*/ 50196 w 100393"/>
                <a:gd name="connsiteY1" fmla="*/ 100393 h 100393"/>
                <a:gd name="connsiteX2" fmla="*/ -1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3"/>
                    <a:pt x="50196" y="100393"/>
                  </a:cubicBezTo>
                  <a:cubicBezTo>
                    <a:pt x="22474" y="100393"/>
                    <a:pt x="-1" y="77920"/>
                    <a:pt x="-1" y="50197"/>
                  </a:cubicBezTo>
                  <a:cubicBezTo>
                    <a:pt x="-1"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99" name="Freeform: Shape 98">
              <a:extLst>
                <a:ext uri="{FF2B5EF4-FFF2-40B4-BE49-F238E27FC236}">
                  <a16:creationId xmlns:a16="http://schemas.microsoft.com/office/drawing/2014/main" id="{68C60F6F-BB48-4E98-BAE4-2412349DEA67}"/>
                </a:ext>
              </a:extLst>
            </p:cNvPr>
            <p:cNvSpPr/>
            <p:nvPr/>
          </p:nvSpPr>
          <p:spPr>
            <a:xfrm>
              <a:off x="7334973" y="265454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0" name="Freeform: Shape 99">
              <a:extLst>
                <a:ext uri="{FF2B5EF4-FFF2-40B4-BE49-F238E27FC236}">
                  <a16:creationId xmlns:a16="http://schemas.microsoft.com/office/drawing/2014/main" id="{8F645B23-A120-4983-BF53-737F80F1904A}"/>
                </a:ext>
              </a:extLst>
            </p:cNvPr>
            <p:cNvSpPr/>
            <p:nvPr/>
          </p:nvSpPr>
          <p:spPr>
            <a:xfrm>
              <a:off x="7460513" y="253262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1" name="Freeform: Shape 100">
              <a:extLst>
                <a:ext uri="{FF2B5EF4-FFF2-40B4-BE49-F238E27FC236}">
                  <a16:creationId xmlns:a16="http://schemas.microsoft.com/office/drawing/2014/main" id="{5957B506-7A39-4C7C-AD06-73C179322006}"/>
                </a:ext>
              </a:extLst>
            </p:cNvPr>
            <p:cNvSpPr/>
            <p:nvPr/>
          </p:nvSpPr>
          <p:spPr>
            <a:xfrm>
              <a:off x="7372407" y="2531765"/>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3" y="71628"/>
                    <a:pt x="35814" y="71628"/>
                  </a:cubicBezTo>
                  <a:cubicBezTo>
                    <a:pt x="16034" y="71628"/>
                    <a:pt x="0" y="55594"/>
                    <a:pt x="0" y="35814"/>
                  </a:cubicBezTo>
                  <a:cubicBezTo>
                    <a:pt x="0" y="16034"/>
                    <a:pt x="16034"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102" name="Freeform: Shape 101">
              <a:extLst>
                <a:ext uri="{FF2B5EF4-FFF2-40B4-BE49-F238E27FC236}">
                  <a16:creationId xmlns:a16="http://schemas.microsoft.com/office/drawing/2014/main" id="{AA600DBA-E08A-4EDF-8262-0CA8766E1FCF}"/>
                </a:ext>
              </a:extLst>
            </p:cNvPr>
            <p:cNvSpPr/>
            <p:nvPr/>
          </p:nvSpPr>
          <p:spPr>
            <a:xfrm>
              <a:off x="3871874" y="4073481"/>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03" name="Freeform: Shape 102">
              <a:extLst>
                <a:ext uri="{FF2B5EF4-FFF2-40B4-BE49-F238E27FC236}">
                  <a16:creationId xmlns:a16="http://schemas.microsoft.com/office/drawing/2014/main" id="{5CE17371-97D0-44EA-9365-5917215F0BD5}"/>
                </a:ext>
              </a:extLst>
            </p:cNvPr>
            <p:cNvSpPr/>
            <p:nvPr/>
          </p:nvSpPr>
          <p:spPr>
            <a:xfrm>
              <a:off x="3861873" y="3854883"/>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19"/>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04" name="Freeform: Shape 103">
              <a:extLst>
                <a:ext uri="{FF2B5EF4-FFF2-40B4-BE49-F238E27FC236}">
                  <a16:creationId xmlns:a16="http://schemas.microsoft.com/office/drawing/2014/main" id="{3FD2271F-841D-4DA1-8922-1B833D9EB7C8}"/>
                </a:ext>
              </a:extLst>
            </p:cNvPr>
            <p:cNvSpPr/>
            <p:nvPr/>
          </p:nvSpPr>
          <p:spPr>
            <a:xfrm>
              <a:off x="3763575" y="3991281"/>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5" y="71628"/>
                    <a:pt x="0" y="55594"/>
                    <a:pt x="0" y="35814"/>
                  </a:cubicBezTo>
                  <a:cubicBezTo>
                    <a:pt x="0" y="16034"/>
                    <a:pt x="16035"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105" name="Freeform: Shape 104">
              <a:extLst>
                <a:ext uri="{FF2B5EF4-FFF2-40B4-BE49-F238E27FC236}">
                  <a16:creationId xmlns:a16="http://schemas.microsoft.com/office/drawing/2014/main" id="{605A788C-0AD4-480B-9B5A-E83F24340F28}"/>
                </a:ext>
              </a:extLst>
            </p:cNvPr>
            <p:cNvSpPr/>
            <p:nvPr/>
          </p:nvSpPr>
          <p:spPr>
            <a:xfrm>
              <a:off x="7849419" y="3635712"/>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6" name="Freeform: Shape 105">
              <a:extLst>
                <a:ext uri="{FF2B5EF4-FFF2-40B4-BE49-F238E27FC236}">
                  <a16:creationId xmlns:a16="http://schemas.microsoft.com/office/drawing/2014/main" id="{6C194325-BAC2-455F-B43C-8A5B888281DE}"/>
                </a:ext>
              </a:extLst>
            </p:cNvPr>
            <p:cNvSpPr/>
            <p:nvPr/>
          </p:nvSpPr>
          <p:spPr>
            <a:xfrm>
              <a:off x="7859420" y="3417114"/>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7" name="Freeform: Shape 106">
              <a:extLst>
                <a:ext uri="{FF2B5EF4-FFF2-40B4-BE49-F238E27FC236}">
                  <a16:creationId xmlns:a16="http://schemas.microsoft.com/office/drawing/2014/main" id="{C7CD0C2B-2D93-4D95-8738-321BFC0FE9DE}"/>
                </a:ext>
              </a:extLst>
            </p:cNvPr>
            <p:cNvSpPr/>
            <p:nvPr/>
          </p:nvSpPr>
          <p:spPr>
            <a:xfrm>
              <a:off x="7986483" y="3553416"/>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3"/>
                    <a:pt x="55594" y="71628"/>
                    <a:pt x="35814" y="71628"/>
                  </a:cubicBezTo>
                  <a:cubicBezTo>
                    <a:pt x="16034" y="71628"/>
                    <a:pt x="0" y="55593"/>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08" name="Freeform: Shape 107">
              <a:extLst>
                <a:ext uri="{FF2B5EF4-FFF2-40B4-BE49-F238E27FC236}">
                  <a16:creationId xmlns:a16="http://schemas.microsoft.com/office/drawing/2014/main" id="{AAD6D922-F406-4305-8258-1E51EB7585BC}"/>
                </a:ext>
              </a:extLst>
            </p:cNvPr>
            <p:cNvSpPr/>
            <p:nvPr/>
          </p:nvSpPr>
          <p:spPr>
            <a:xfrm>
              <a:off x="4876571" y="448934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09" name="Freeform: Shape 108">
              <a:extLst>
                <a:ext uri="{FF2B5EF4-FFF2-40B4-BE49-F238E27FC236}">
                  <a16:creationId xmlns:a16="http://schemas.microsoft.com/office/drawing/2014/main" id="{EED74A6E-39DC-48F8-86D2-86614B651EFE}"/>
                </a:ext>
              </a:extLst>
            </p:cNvPr>
            <p:cNvSpPr/>
            <p:nvPr/>
          </p:nvSpPr>
          <p:spPr>
            <a:xfrm>
              <a:off x="7806556" y="183424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10" name="Freeform: Shape 109">
              <a:extLst>
                <a:ext uri="{FF2B5EF4-FFF2-40B4-BE49-F238E27FC236}">
                  <a16:creationId xmlns:a16="http://schemas.microsoft.com/office/drawing/2014/main" id="{4DE26CE1-3DFB-4FA3-95A3-ED35F7635981}"/>
                </a:ext>
              </a:extLst>
            </p:cNvPr>
            <p:cNvSpPr/>
            <p:nvPr/>
          </p:nvSpPr>
          <p:spPr>
            <a:xfrm>
              <a:off x="8038585" y="1547737"/>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11" name="Freeform: Shape 110">
              <a:extLst>
                <a:ext uri="{FF2B5EF4-FFF2-40B4-BE49-F238E27FC236}">
                  <a16:creationId xmlns:a16="http://schemas.microsoft.com/office/drawing/2014/main" id="{DD98CFAF-735F-4F1B-9F4F-2EA7DF734791}"/>
                </a:ext>
              </a:extLst>
            </p:cNvPr>
            <p:cNvSpPr/>
            <p:nvPr/>
          </p:nvSpPr>
          <p:spPr>
            <a:xfrm>
              <a:off x="7834560" y="161707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2" name="Freeform: Shape 111">
              <a:extLst>
                <a:ext uri="{FF2B5EF4-FFF2-40B4-BE49-F238E27FC236}">
                  <a16:creationId xmlns:a16="http://schemas.microsoft.com/office/drawing/2014/main" id="{2F2ECE18-8DC1-4F99-BAB1-E0FD24EC3C44}"/>
                </a:ext>
              </a:extLst>
            </p:cNvPr>
            <p:cNvSpPr/>
            <p:nvPr/>
          </p:nvSpPr>
          <p:spPr>
            <a:xfrm>
              <a:off x="8029917" y="169937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13" name="Freeform: Shape 112">
              <a:extLst>
                <a:ext uri="{FF2B5EF4-FFF2-40B4-BE49-F238E27FC236}">
                  <a16:creationId xmlns:a16="http://schemas.microsoft.com/office/drawing/2014/main" id="{BA892512-2128-4A54-ACD7-71356E38C02F}"/>
                </a:ext>
              </a:extLst>
            </p:cNvPr>
            <p:cNvSpPr/>
            <p:nvPr/>
          </p:nvSpPr>
          <p:spPr>
            <a:xfrm>
              <a:off x="6547351" y="1604792"/>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4" name="Freeform: Shape 113">
              <a:extLst>
                <a:ext uri="{FF2B5EF4-FFF2-40B4-BE49-F238E27FC236}">
                  <a16:creationId xmlns:a16="http://schemas.microsoft.com/office/drawing/2014/main" id="{950FB51A-935D-47FC-8A1C-38A8E474428C}"/>
                </a:ext>
              </a:extLst>
            </p:cNvPr>
            <p:cNvSpPr/>
            <p:nvPr/>
          </p:nvSpPr>
          <p:spPr>
            <a:xfrm>
              <a:off x="6760235" y="1554405"/>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5" name="Freeform: Shape 114">
              <a:extLst>
                <a:ext uri="{FF2B5EF4-FFF2-40B4-BE49-F238E27FC236}">
                  <a16:creationId xmlns:a16="http://schemas.microsoft.com/office/drawing/2014/main" id="{01E1E8B7-544E-4855-B347-D2E2B064CBD5}"/>
                </a:ext>
              </a:extLst>
            </p:cNvPr>
            <p:cNvSpPr/>
            <p:nvPr/>
          </p:nvSpPr>
          <p:spPr>
            <a:xfrm>
              <a:off x="6633933" y="1480776"/>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16" name="Freeform: Shape 115">
              <a:extLst>
                <a:ext uri="{FF2B5EF4-FFF2-40B4-BE49-F238E27FC236}">
                  <a16:creationId xmlns:a16="http://schemas.microsoft.com/office/drawing/2014/main" id="{AAFC2700-8AB4-4075-B578-12C9B5448865}"/>
                </a:ext>
              </a:extLst>
            </p:cNvPr>
            <p:cNvSpPr/>
            <p:nvPr/>
          </p:nvSpPr>
          <p:spPr>
            <a:xfrm>
              <a:off x="4814563" y="1575455"/>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17" name="Freeform: Shape 116">
              <a:extLst>
                <a:ext uri="{FF2B5EF4-FFF2-40B4-BE49-F238E27FC236}">
                  <a16:creationId xmlns:a16="http://schemas.microsoft.com/office/drawing/2014/main" id="{37850740-5518-4CF2-A0D3-C38F3838A4F4}"/>
                </a:ext>
              </a:extLst>
            </p:cNvPr>
            <p:cNvSpPr/>
            <p:nvPr/>
          </p:nvSpPr>
          <p:spPr>
            <a:xfrm>
              <a:off x="5015255" y="1549642"/>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18" name="Freeform: Shape 117">
              <a:extLst>
                <a:ext uri="{FF2B5EF4-FFF2-40B4-BE49-F238E27FC236}">
                  <a16:creationId xmlns:a16="http://schemas.microsoft.com/office/drawing/2014/main" id="{3B4F2CAF-ED93-4CAD-A133-2F969648FBE5}"/>
                </a:ext>
              </a:extLst>
            </p:cNvPr>
            <p:cNvSpPr/>
            <p:nvPr/>
          </p:nvSpPr>
          <p:spPr>
            <a:xfrm>
              <a:off x="5068119" y="1711662"/>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3"/>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grpSp>
      <p:sp>
        <p:nvSpPr>
          <p:cNvPr id="15" name="Freeform: Shape 14">
            <a:extLst>
              <a:ext uri="{FF2B5EF4-FFF2-40B4-BE49-F238E27FC236}">
                <a16:creationId xmlns:a16="http://schemas.microsoft.com/office/drawing/2014/main" id="{835C943F-5A84-4DA9-8D78-DA4793B0A4EC}"/>
              </a:ext>
            </a:extLst>
          </p:cNvPr>
          <p:cNvSpPr/>
          <p:nvPr userDrawn="1"/>
        </p:nvSpPr>
        <p:spPr>
          <a:xfrm>
            <a:off x="5249436" y="1156136"/>
            <a:ext cx="1693125"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sp>
        <p:nvSpPr>
          <p:cNvPr id="12" name="Title 11">
            <a:extLst>
              <a:ext uri="{FF2B5EF4-FFF2-40B4-BE49-F238E27FC236}">
                <a16:creationId xmlns:a16="http://schemas.microsoft.com/office/drawing/2014/main" id="{819D635D-D2E6-420C-93C9-B62CD17E3791}"/>
              </a:ext>
            </a:extLst>
          </p:cNvPr>
          <p:cNvSpPr>
            <a:spLocks noGrp="1"/>
          </p:cNvSpPr>
          <p:nvPr>
            <p:ph type="title" hasCustomPrompt="1"/>
          </p:nvPr>
        </p:nvSpPr>
        <p:spPr>
          <a:xfrm>
            <a:off x="2186791" y="535909"/>
            <a:ext cx="7818413" cy="808459"/>
          </a:xfrm>
        </p:spPr>
        <p:txBody>
          <a:bodyPr wrap="square" tIns="144000" bIns="108000">
            <a:spAutoFit/>
          </a:bodyPr>
          <a:lstStyle>
            <a:lvl1pPr algn="ctr">
              <a:defRPr sz="4000">
                <a:latin typeface="Open Sans" pitchFamily="34" charset="0"/>
                <a:ea typeface="Open Sans" pitchFamily="34" charset="0"/>
                <a:cs typeface="Open Sans" pitchFamily="34" charset="0"/>
              </a:defRPr>
            </a:lvl1pPr>
          </a:lstStyle>
          <a:p>
            <a:r>
              <a:rPr lang="en-US" dirty="0"/>
              <a:t>Add Your Title Here</a:t>
            </a:r>
          </a:p>
        </p:txBody>
      </p:sp>
      <p:pic>
        <p:nvPicPr>
          <p:cNvPr id="55" name="Εικόνα 54"/>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42666" y="6344193"/>
            <a:ext cx="708338" cy="373746"/>
          </a:xfrm>
          <a:prstGeom prst="rect">
            <a:avLst/>
          </a:prstGeom>
          <a:ln>
            <a:solidFill>
              <a:schemeClr val="bg1"/>
            </a:solidFill>
          </a:ln>
        </p:spPr>
      </p:pic>
      <p:sp>
        <p:nvSpPr>
          <p:cNvPr id="58" name="Έλλειψη 57"/>
          <p:cNvSpPr/>
          <p:nvPr userDrawn="1"/>
        </p:nvSpPr>
        <p:spPr>
          <a:xfrm>
            <a:off x="11322392" y="6134102"/>
            <a:ext cx="650764" cy="650764"/>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dirty="0"/>
          </a:p>
        </p:txBody>
      </p:sp>
      <p:sp>
        <p:nvSpPr>
          <p:cNvPr id="61" name="Rectangle 7">
            <a:extLst>
              <a:ext uri="{FF2B5EF4-FFF2-40B4-BE49-F238E27FC236}">
                <a16:creationId xmlns:a16="http://schemas.microsoft.com/office/drawing/2014/main" id="{56B43784-7261-4D2A-BAAB-162AAB3DB06E}"/>
              </a:ext>
            </a:extLst>
          </p:cNvPr>
          <p:cNvSpPr/>
          <p:nvPr userDrawn="1"/>
        </p:nvSpPr>
        <p:spPr>
          <a:xfrm>
            <a:off x="11359358" y="6290207"/>
            <a:ext cx="577219" cy="338554"/>
          </a:xfrm>
          <a:prstGeom prst="rect">
            <a:avLst/>
          </a:prstGeom>
        </p:spPr>
        <p:txBody>
          <a:bodyPr wrap="square" anchor="ctr">
            <a:spAutoFit/>
          </a:bodyPr>
          <a:lstStyle/>
          <a:p>
            <a:pPr algn="ctr"/>
            <a:fld id="{C465B14E-B547-4612-956C-EF65EF6DEB60}" type="slidenum">
              <a:rPr lang="en-US" sz="1600" b="0" smtClean="0">
                <a:solidFill>
                  <a:schemeClr val="bg1"/>
                </a:solidFill>
                <a:latin typeface="Arial" pitchFamily="34" charset="0"/>
                <a:cs typeface="Arial" pitchFamily="34" charset="0"/>
              </a:rPr>
              <a:pPr algn="ctr"/>
              <a:t>‹#›</a:t>
            </a:fld>
            <a:endParaRPr lang="en-US" sz="1600" b="0" dirty="0">
              <a:solidFill>
                <a:schemeClr val="bg1"/>
              </a:solidFill>
              <a:latin typeface="Arial" pitchFamily="34" charset="0"/>
              <a:cs typeface="Arial" pitchFamily="34" charset="0"/>
            </a:endParaRPr>
          </a:p>
        </p:txBody>
      </p:sp>
    </p:spTree>
    <p:extLst>
      <p:ext uri="{BB962C8B-B14F-4D97-AF65-F5344CB8AC3E}">
        <p14:creationId xmlns:p14="http://schemas.microsoft.com/office/powerpoint/2010/main" val="38898737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15"/>
                                        </p:tgtEl>
                                        <p:attrNameLst>
                                          <p:attrName>style.visibility</p:attrName>
                                        </p:attrNameLst>
                                      </p:cBhvr>
                                      <p:to>
                                        <p:strVal val="visible"/>
                                      </p:to>
                                    </p:set>
                                    <p:animEffect transition="in" filter="wipe(left)">
                                      <p:cBhvr>
                                        <p:cTn id="7" dur="500"/>
                                        <p:tgtEl>
                                          <p:spTgt spid="15"/>
                                        </p:tgtEl>
                                      </p:cBhvr>
                                    </p:animEffect>
                                  </p:childTnLst>
                                </p:cTn>
                              </p:par>
                            </p:childTnLst>
                          </p:cTn>
                        </p:par>
                        <p:par>
                          <p:cTn id="8" fill="hold">
                            <p:stCondLst>
                              <p:cond delay="500"/>
                            </p:stCondLst>
                            <p:childTnLst>
                              <p:par>
                                <p:cTn id="9" presetID="10" presetClass="entr" presetSubtype="0" fill="hold" grpId="0" nodeType="afterEffect">
                                  <p:stCondLst>
                                    <p:cond delay="0"/>
                                  </p:stCondLst>
                                  <p:childTnLst>
                                    <p:set>
                                      <p:cBhvr>
                                        <p:cTn id="10" dur="1" fill="hold">
                                          <p:stCondLst>
                                            <p:cond delay="0"/>
                                          </p:stCondLst>
                                        </p:cTn>
                                        <p:tgtEl>
                                          <p:spTgt spid="61"/>
                                        </p:tgtEl>
                                        <p:attrNameLst>
                                          <p:attrName>style.visibility</p:attrName>
                                        </p:attrNameLst>
                                      </p:cBhvr>
                                      <p:to>
                                        <p:strVal val="visible"/>
                                      </p:to>
                                    </p:set>
                                    <p:animEffect transition="in" filter="fade">
                                      <p:cBhvr>
                                        <p:cTn id="11" dur="500"/>
                                        <p:tgtEl>
                                          <p:spTgt spid="6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animBg="1"/>
      <p:bldP spid="61" grpId="0"/>
    </p:bld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2_Title Slide">
    <p:spTree>
      <p:nvGrpSpPr>
        <p:cNvPr id="1" name=""/>
        <p:cNvGrpSpPr/>
        <p:nvPr/>
      </p:nvGrpSpPr>
      <p:grpSpPr>
        <a:xfrm>
          <a:off x="0" y="0"/>
          <a:ext cx="0" cy="0"/>
          <a:chOff x="0" y="0"/>
          <a:chExt cx="0" cy="0"/>
        </a:xfrm>
      </p:grpSpPr>
      <p:grpSp>
        <p:nvGrpSpPr>
          <p:cNvPr id="85" name="Group 84">
            <a:extLst>
              <a:ext uri="{FF2B5EF4-FFF2-40B4-BE49-F238E27FC236}">
                <a16:creationId xmlns:a16="http://schemas.microsoft.com/office/drawing/2014/main" id="{69AE9E23-D39C-4F3D-BD47-6822C5C6EAA0}"/>
              </a:ext>
            </a:extLst>
          </p:cNvPr>
          <p:cNvGrpSpPr/>
          <p:nvPr userDrawn="1"/>
        </p:nvGrpSpPr>
        <p:grpSpPr>
          <a:xfrm>
            <a:off x="271102" y="717697"/>
            <a:ext cx="11649795" cy="5422605"/>
            <a:chOff x="2258434" y="1480776"/>
            <a:chExt cx="6679215" cy="3108960"/>
          </a:xfrm>
          <a:solidFill>
            <a:schemeClr val="accent1">
              <a:lumMod val="20000"/>
              <a:lumOff val="80000"/>
              <a:alpha val="40000"/>
            </a:schemeClr>
          </a:solidFill>
        </p:grpSpPr>
        <p:sp>
          <p:nvSpPr>
            <p:cNvPr id="86" name="Freeform: Shape 85">
              <a:extLst>
                <a:ext uri="{FF2B5EF4-FFF2-40B4-BE49-F238E27FC236}">
                  <a16:creationId xmlns:a16="http://schemas.microsoft.com/office/drawing/2014/main" id="{9B27FB14-2FD2-4CCC-832F-861A44FDF1CC}"/>
                </a:ext>
              </a:extLst>
            </p:cNvPr>
            <p:cNvSpPr/>
            <p:nvPr/>
          </p:nvSpPr>
          <p:spPr>
            <a:xfrm>
              <a:off x="4725695" y="3469406"/>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87" name="Freeform: Shape 86">
              <a:extLst>
                <a:ext uri="{FF2B5EF4-FFF2-40B4-BE49-F238E27FC236}">
                  <a16:creationId xmlns:a16="http://schemas.microsoft.com/office/drawing/2014/main" id="{8FA1A691-F8A4-46E1-A533-188774BDC823}"/>
                </a:ext>
              </a:extLst>
            </p:cNvPr>
            <p:cNvSpPr/>
            <p:nvPr/>
          </p:nvSpPr>
          <p:spPr>
            <a:xfrm>
              <a:off x="4715694" y="3250807"/>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19"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8" name="Freeform: Shape 87">
              <a:extLst>
                <a:ext uri="{FF2B5EF4-FFF2-40B4-BE49-F238E27FC236}">
                  <a16:creationId xmlns:a16="http://schemas.microsoft.com/office/drawing/2014/main" id="{1B00EDED-AA3D-4B77-8104-14FE4A3741CB}"/>
                </a:ext>
              </a:extLst>
            </p:cNvPr>
            <p:cNvSpPr/>
            <p:nvPr/>
          </p:nvSpPr>
          <p:spPr>
            <a:xfrm>
              <a:off x="4617396" y="338720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3"/>
                    <a:pt x="55593" y="71628"/>
                    <a:pt x="35814" y="71628"/>
                  </a:cubicBezTo>
                  <a:cubicBezTo>
                    <a:pt x="16034" y="71628"/>
                    <a:pt x="0" y="55593"/>
                    <a:pt x="0" y="35814"/>
                  </a:cubicBezTo>
                  <a:cubicBezTo>
                    <a:pt x="0" y="16035"/>
                    <a:pt x="16034" y="0"/>
                    <a:pt x="35814" y="0"/>
                  </a:cubicBezTo>
                  <a:cubicBezTo>
                    <a:pt x="55593" y="0"/>
                    <a:pt x="71628" y="16035"/>
                    <a:pt x="71628" y="35814"/>
                  </a:cubicBezTo>
                  <a:close/>
                </a:path>
              </a:pathLst>
            </a:custGeom>
            <a:grpFill/>
            <a:ln w="9525" cap="flat">
              <a:noFill/>
              <a:prstDash val="solid"/>
              <a:miter/>
            </a:ln>
          </p:spPr>
          <p:txBody>
            <a:bodyPr rtlCol="0" anchor="ctr"/>
            <a:lstStyle/>
            <a:p>
              <a:endParaRPr lang="en-US" dirty="0"/>
            </a:p>
          </p:txBody>
        </p:sp>
        <p:sp>
          <p:nvSpPr>
            <p:cNvPr id="89" name="Freeform: Shape 88">
              <a:extLst>
                <a:ext uri="{FF2B5EF4-FFF2-40B4-BE49-F238E27FC236}">
                  <a16:creationId xmlns:a16="http://schemas.microsoft.com/office/drawing/2014/main" id="{D62E489F-A574-4EA4-9B7B-239EA6D92859}"/>
                </a:ext>
              </a:extLst>
            </p:cNvPr>
            <p:cNvSpPr/>
            <p:nvPr/>
          </p:nvSpPr>
          <p:spPr>
            <a:xfrm>
              <a:off x="8551125" y="162565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90" name="Freeform: Shape 89">
              <a:extLst>
                <a:ext uri="{FF2B5EF4-FFF2-40B4-BE49-F238E27FC236}">
                  <a16:creationId xmlns:a16="http://schemas.microsoft.com/office/drawing/2014/main" id="{263FD037-889C-4F45-BB29-0F6640CA035D}"/>
                </a:ext>
              </a:extLst>
            </p:cNvPr>
            <p:cNvSpPr/>
            <p:nvPr/>
          </p:nvSpPr>
          <p:spPr>
            <a:xfrm>
              <a:off x="8561127" y="1844155"/>
              <a:ext cx="100393" cy="100393"/>
            </a:xfrm>
            <a:custGeom>
              <a:avLst/>
              <a:gdLst>
                <a:gd name="connsiteX0" fmla="*/ 100393 w 100393"/>
                <a:gd name="connsiteY0" fmla="*/ 50197 h 100393"/>
                <a:gd name="connsiteX1" fmla="*/ 50196 w 100393"/>
                <a:gd name="connsiteY1" fmla="*/ 100394 h 100393"/>
                <a:gd name="connsiteX2" fmla="*/ 0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6" y="100394"/>
                  </a:cubicBezTo>
                  <a:cubicBezTo>
                    <a:pt x="22474" y="100394"/>
                    <a:pt x="0" y="77920"/>
                    <a:pt x="0" y="50197"/>
                  </a:cubicBezTo>
                  <a:cubicBezTo>
                    <a:pt x="0"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91" name="Freeform: Shape 90">
              <a:extLst>
                <a:ext uri="{FF2B5EF4-FFF2-40B4-BE49-F238E27FC236}">
                  <a16:creationId xmlns:a16="http://schemas.microsoft.com/office/drawing/2014/main" id="{096D0CDA-66AA-4486-A68D-2CF6D0056BA8}"/>
                </a:ext>
              </a:extLst>
            </p:cNvPr>
            <p:cNvSpPr/>
            <p:nvPr/>
          </p:nvSpPr>
          <p:spPr>
            <a:xfrm>
              <a:off x="8688190" y="1736618"/>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4" y="71628"/>
                    <a:pt x="0" y="55594"/>
                    <a:pt x="0" y="35814"/>
                  </a:cubicBezTo>
                  <a:cubicBezTo>
                    <a:pt x="0" y="16034"/>
                    <a:pt x="16034" y="0"/>
                    <a:pt x="35814" y="0"/>
                  </a:cubicBezTo>
                  <a:cubicBezTo>
                    <a:pt x="55593" y="0"/>
                    <a:pt x="71628" y="16035"/>
                    <a:pt x="71628" y="35814"/>
                  </a:cubicBezTo>
                  <a:close/>
                </a:path>
              </a:pathLst>
            </a:custGeom>
            <a:grpFill/>
            <a:ln w="9525" cap="flat">
              <a:noFill/>
              <a:prstDash val="solid"/>
              <a:miter/>
            </a:ln>
          </p:spPr>
          <p:txBody>
            <a:bodyPr rtlCol="0" anchor="ctr"/>
            <a:lstStyle/>
            <a:p>
              <a:endParaRPr lang="en-US" dirty="0"/>
            </a:p>
          </p:txBody>
        </p:sp>
        <p:sp>
          <p:nvSpPr>
            <p:cNvPr id="92" name="Freeform: Shape 91">
              <a:extLst>
                <a:ext uri="{FF2B5EF4-FFF2-40B4-BE49-F238E27FC236}">
                  <a16:creationId xmlns:a16="http://schemas.microsoft.com/office/drawing/2014/main" id="{09CA0A01-3F7A-4B7A-B5D1-2A9D3550A73F}"/>
                </a:ext>
              </a:extLst>
            </p:cNvPr>
            <p:cNvSpPr/>
            <p:nvPr/>
          </p:nvSpPr>
          <p:spPr>
            <a:xfrm>
              <a:off x="5270715" y="2141049"/>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3" name="Freeform: Shape 92">
              <a:extLst>
                <a:ext uri="{FF2B5EF4-FFF2-40B4-BE49-F238E27FC236}">
                  <a16:creationId xmlns:a16="http://schemas.microsoft.com/office/drawing/2014/main" id="{161C2787-68CD-4FCD-ADA0-3CF734983785}"/>
                </a:ext>
              </a:extLst>
            </p:cNvPr>
            <p:cNvSpPr/>
            <p:nvPr/>
          </p:nvSpPr>
          <p:spPr>
            <a:xfrm>
              <a:off x="5989281" y="3537224"/>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4" name="Freeform: Shape 93">
              <a:extLst>
                <a:ext uri="{FF2B5EF4-FFF2-40B4-BE49-F238E27FC236}">
                  <a16:creationId xmlns:a16="http://schemas.microsoft.com/office/drawing/2014/main" id="{5981A467-64C2-4FDD-A50F-868F72AB2584}"/>
                </a:ext>
              </a:extLst>
            </p:cNvPr>
            <p:cNvSpPr/>
            <p:nvPr/>
          </p:nvSpPr>
          <p:spPr>
            <a:xfrm>
              <a:off x="5757252" y="3250807"/>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95" name="Freeform: Shape 94">
              <a:extLst>
                <a:ext uri="{FF2B5EF4-FFF2-40B4-BE49-F238E27FC236}">
                  <a16:creationId xmlns:a16="http://schemas.microsoft.com/office/drawing/2014/main" id="{6BD82445-9915-4065-AFB6-B170DC6F763B}"/>
                </a:ext>
              </a:extLst>
            </p:cNvPr>
            <p:cNvSpPr/>
            <p:nvPr/>
          </p:nvSpPr>
          <p:spPr>
            <a:xfrm>
              <a:off x="5882887" y="337282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96" name="Freeform: Shape 95">
              <a:extLst>
                <a:ext uri="{FF2B5EF4-FFF2-40B4-BE49-F238E27FC236}">
                  <a16:creationId xmlns:a16="http://schemas.microsoft.com/office/drawing/2014/main" id="{C919DA85-38B8-43F9-A035-26A821243279}"/>
                </a:ext>
              </a:extLst>
            </p:cNvPr>
            <p:cNvSpPr/>
            <p:nvPr/>
          </p:nvSpPr>
          <p:spPr>
            <a:xfrm>
              <a:off x="5794686" y="340244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5"/>
                    <a:pt x="16034"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97" name="Freeform: Shape 96">
              <a:extLst>
                <a:ext uri="{FF2B5EF4-FFF2-40B4-BE49-F238E27FC236}">
                  <a16:creationId xmlns:a16="http://schemas.microsoft.com/office/drawing/2014/main" id="{B271F52B-1311-4D16-B290-1DFF7FB9A0F9}"/>
                </a:ext>
              </a:extLst>
            </p:cNvPr>
            <p:cNvSpPr/>
            <p:nvPr/>
          </p:nvSpPr>
          <p:spPr>
            <a:xfrm>
              <a:off x="5171655" y="1985601"/>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8" name="Freeform: Shape 97">
              <a:extLst>
                <a:ext uri="{FF2B5EF4-FFF2-40B4-BE49-F238E27FC236}">
                  <a16:creationId xmlns:a16="http://schemas.microsoft.com/office/drawing/2014/main" id="{0FF9F997-F017-41EE-B0FC-4CC3981A4C43}"/>
                </a:ext>
              </a:extLst>
            </p:cNvPr>
            <p:cNvSpPr/>
            <p:nvPr/>
          </p:nvSpPr>
          <p:spPr>
            <a:xfrm>
              <a:off x="5177751" y="2298021"/>
              <a:ext cx="100393" cy="100393"/>
            </a:xfrm>
            <a:custGeom>
              <a:avLst/>
              <a:gdLst>
                <a:gd name="connsiteX0" fmla="*/ 100393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3"/>
                    <a:pt x="50197" y="100393"/>
                  </a:cubicBezTo>
                  <a:cubicBezTo>
                    <a:pt x="22474" y="100393"/>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99" name="Freeform: Shape 98">
              <a:extLst>
                <a:ext uri="{FF2B5EF4-FFF2-40B4-BE49-F238E27FC236}">
                  <a16:creationId xmlns:a16="http://schemas.microsoft.com/office/drawing/2014/main" id="{59AA9E27-2982-489E-BCCD-DCB96ECC584C}"/>
                </a:ext>
              </a:extLst>
            </p:cNvPr>
            <p:cNvSpPr/>
            <p:nvPr/>
          </p:nvSpPr>
          <p:spPr>
            <a:xfrm>
              <a:off x="5115553" y="2156194"/>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00" name="Freeform: Shape 99">
              <a:extLst>
                <a:ext uri="{FF2B5EF4-FFF2-40B4-BE49-F238E27FC236}">
                  <a16:creationId xmlns:a16="http://schemas.microsoft.com/office/drawing/2014/main" id="{E46E8356-20E8-4FA3-9DB2-184AA29BD633}"/>
                </a:ext>
              </a:extLst>
            </p:cNvPr>
            <p:cNvSpPr/>
            <p:nvPr/>
          </p:nvSpPr>
          <p:spPr>
            <a:xfrm>
              <a:off x="8837256" y="2936958"/>
              <a:ext cx="100393" cy="100393"/>
            </a:xfrm>
            <a:custGeom>
              <a:avLst/>
              <a:gdLst>
                <a:gd name="connsiteX0" fmla="*/ 100393 w 100393"/>
                <a:gd name="connsiteY0" fmla="*/ 50197 h 100393"/>
                <a:gd name="connsiteX1" fmla="*/ 50196 w 100393"/>
                <a:gd name="connsiteY1" fmla="*/ 100394 h 100393"/>
                <a:gd name="connsiteX2" fmla="*/ -1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6" y="100394"/>
                  </a:cubicBezTo>
                  <a:cubicBezTo>
                    <a:pt x="22474" y="100394"/>
                    <a:pt x="-1" y="77920"/>
                    <a:pt x="-1" y="50197"/>
                  </a:cubicBezTo>
                  <a:cubicBezTo>
                    <a:pt x="-1"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101" name="Freeform: Shape 100">
              <a:extLst>
                <a:ext uri="{FF2B5EF4-FFF2-40B4-BE49-F238E27FC236}">
                  <a16:creationId xmlns:a16="http://schemas.microsoft.com/office/drawing/2014/main" id="{D666B633-1E56-402C-A463-7932F0FB1008}"/>
                </a:ext>
              </a:extLst>
            </p:cNvPr>
            <p:cNvSpPr/>
            <p:nvPr/>
          </p:nvSpPr>
          <p:spPr>
            <a:xfrm>
              <a:off x="8605227" y="265054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3" y="0"/>
                    <a:pt x="50197"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102" name="Freeform: Shape 101">
              <a:extLst>
                <a:ext uri="{FF2B5EF4-FFF2-40B4-BE49-F238E27FC236}">
                  <a16:creationId xmlns:a16="http://schemas.microsoft.com/office/drawing/2014/main" id="{DE6B0EAA-E746-40E2-8E1A-9812065EF053}"/>
                </a:ext>
              </a:extLst>
            </p:cNvPr>
            <p:cNvSpPr/>
            <p:nvPr/>
          </p:nvSpPr>
          <p:spPr>
            <a:xfrm>
              <a:off x="8730862" y="277246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3" y="0"/>
                    <a:pt x="50197"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103" name="Freeform: Shape 102">
              <a:extLst>
                <a:ext uri="{FF2B5EF4-FFF2-40B4-BE49-F238E27FC236}">
                  <a16:creationId xmlns:a16="http://schemas.microsoft.com/office/drawing/2014/main" id="{8B075370-15C4-4377-85B7-C8C8237F1423}"/>
                </a:ext>
              </a:extLst>
            </p:cNvPr>
            <p:cNvSpPr/>
            <p:nvPr/>
          </p:nvSpPr>
          <p:spPr>
            <a:xfrm>
              <a:off x="8642661" y="2802084"/>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5" y="71628"/>
                    <a:pt x="0" y="55594"/>
                    <a:pt x="0" y="35814"/>
                  </a:cubicBezTo>
                  <a:cubicBezTo>
                    <a:pt x="0" y="16035"/>
                    <a:pt x="16035"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104" name="Freeform: Shape 103">
              <a:extLst>
                <a:ext uri="{FF2B5EF4-FFF2-40B4-BE49-F238E27FC236}">
                  <a16:creationId xmlns:a16="http://schemas.microsoft.com/office/drawing/2014/main" id="{F09442E3-490B-4AC1-9DCE-34AB1509A619}"/>
                </a:ext>
              </a:extLst>
            </p:cNvPr>
            <p:cNvSpPr/>
            <p:nvPr/>
          </p:nvSpPr>
          <p:spPr>
            <a:xfrm>
              <a:off x="3383241" y="181900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05" name="Freeform: Shape 104">
              <a:extLst>
                <a:ext uri="{FF2B5EF4-FFF2-40B4-BE49-F238E27FC236}">
                  <a16:creationId xmlns:a16="http://schemas.microsoft.com/office/drawing/2014/main" id="{3AAA25FE-3F10-41B4-9F8D-59283ACAA360}"/>
                </a:ext>
              </a:extLst>
            </p:cNvPr>
            <p:cNvSpPr/>
            <p:nvPr/>
          </p:nvSpPr>
          <p:spPr>
            <a:xfrm>
              <a:off x="3615175" y="153259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06" name="Freeform: Shape 105">
              <a:extLst>
                <a:ext uri="{FF2B5EF4-FFF2-40B4-BE49-F238E27FC236}">
                  <a16:creationId xmlns:a16="http://schemas.microsoft.com/office/drawing/2014/main" id="{BC689082-5576-4B38-A652-80E3F0B2C29D}"/>
                </a:ext>
              </a:extLst>
            </p:cNvPr>
            <p:cNvSpPr/>
            <p:nvPr/>
          </p:nvSpPr>
          <p:spPr>
            <a:xfrm>
              <a:off x="3411245" y="160183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07" name="Freeform: Shape 106">
              <a:extLst>
                <a:ext uri="{FF2B5EF4-FFF2-40B4-BE49-F238E27FC236}">
                  <a16:creationId xmlns:a16="http://schemas.microsoft.com/office/drawing/2014/main" id="{F8887173-C585-4BD9-A480-D5A26ABC993D}"/>
                </a:ext>
              </a:extLst>
            </p:cNvPr>
            <p:cNvSpPr/>
            <p:nvPr/>
          </p:nvSpPr>
          <p:spPr>
            <a:xfrm>
              <a:off x="3606603" y="168413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5" y="71628"/>
                    <a:pt x="0" y="55593"/>
                    <a:pt x="0" y="35814"/>
                  </a:cubicBezTo>
                  <a:cubicBezTo>
                    <a:pt x="0" y="16034"/>
                    <a:pt x="16035"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108" name="Freeform: Shape 107">
              <a:extLst>
                <a:ext uri="{FF2B5EF4-FFF2-40B4-BE49-F238E27FC236}">
                  <a16:creationId xmlns:a16="http://schemas.microsoft.com/office/drawing/2014/main" id="{F7290C94-CF63-4D51-BEDF-A332B0B1C5A3}"/>
                </a:ext>
              </a:extLst>
            </p:cNvPr>
            <p:cNvSpPr/>
            <p:nvPr/>
          </p:nvSpPr>
          <p:spPr>
            <a:xfrm>
              <a:off x="2490368" y="2876379"/>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09" name="Freeform: Shape 108">
              <a:extLst>
                <a:ext uri="{FF2B5EF4-FFF2-40B4-BE49-F238E27FC236}">
                  <a16:creationId xmlns:a16="http://schemas.microsoft.com/office/drawing/2014/main" id="{E13BB0DB-E150-4F7D-86DA-C260DAB55B62}"/>
                </a:ext>
              </a:extLst>
            </p:cNvPr>
            <p:cNvSpPr/>
            <p:nvPr/>
          </p:nvSpPr>
          <p:spPr>
            <a:xfrm>
              <a:off x="2258434" y="258996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0" name="Freeform: Shape 109">
              <a:extLst>
                <a:ext uri="{FF2B5EF4-FFF2-40B4-BE49-F238E27FC236}">
                  <a16:creationId xmlns:a16="http://schemas.microsoft.com/office/drawing/2014/main" id="{68114B6E-DA19-4AE8-B655-E916915023A0}"/>
                </a:ext>
              </a:extLst>
            </p:cNvPr>
            <p:cNvSpPr/>
            <p:nvPr/>
          </p:nvSpPr>
          <p:spPr>
            <a:xfrm>
              <a:off x="2383974" y="271188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1" name="Freeform: Shape 110">
              <a:extLst>
                <a:ext uri="{FF2B5EF4-FFF2-40B4-BE49-F238E27FC236}">
                  <a16:creationId xmlns:a16="http://schemas.microsoft.com/office/drawing/2014/main" id="{76B2DFF8-1E1C-4B96-A183-C2DB19411D96}"/>
                </a:ext>
              </a:extLst>
            </p:cNvPr>
            <p:cNvSpPr/>
            <p:nvPr/>
          </p:nvSpPr>
          <p:spPr>
            <a:xfrm>
              <a:off x="2295867" y="274150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5"/>
                    <a:pt x="16034"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112" name="Freeform: Shape 111">
              <a:extLst>
                <a:ext uri="{FF2B5EF4-FFF2-40B4-BE49-F238E27FC236}">
                  <a16:creationId xmlns:a16="http://schemas.microsoft.com/office/drawing/2014/main" id="{2F6EDB1E-6944-498B-812B-B4C696DAC9F6}"/>
                </a:ext>
              </a:extLst>
            </p:cNvPr>
            <p:cNvSpPr/>
            <p:nvPr/>
          </p:nvSpPr>
          <p:spPr>
            <a:xfrm>
              <a:off x="7566907" y="2368125"/>
              <a:ext cx="100393" cy="100393"/>
            </a:xfrm>
            <a:custGeom>
              <a:avLst/>
              <a:gdLst>
                <a:gd name="connsiteX0" fmla="*/ 100393 w 100393"/>
                <a:gd name="connsiteY0" fmla="*/ 50197 h 100393"/>
                <a:gd name="connsiteX1" fmla="*/ 50196 w 100393"/>
                <a:gd name="connsiteY1" fmla="*/ 100393 h 100393"/>
                <a:gd name="connsiteX2" fmla="*/ -1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3"/>
                    <a:pt x="50196" y="100393"/>
                  </a:cubicBezTo>
                  <a:cubicBezTo>
                    <a:pt x="22474" y="100393"/>
                    <a:pt x="-1" y="77920"/>
                    <a:pt x="-1" y="50197"/>
                  </a:cubicBezTo>
                  <a:cubicBezTo>
                    <a:pt x="-1"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113" name="Freeform: Shape 112">
              <a:extLst>
                <a:ext uri="{FF2B5EF4-FFF2-40B4-BE49-F238E27FC236}">
                  <a16:creationId xmlns:a16="http://schemas.microsoft.com/office/drawing/2014/main" id="{BD93B64C-1BAA-4C95-AB72-735AB7AD44BB}"/>
                </a:ext>
              </a:extLst>
            </p:cNvPr>
            <p:cNvSpPr/>
            <p:nvPr/>
          </p:nvSpPr>
          <p:spPr>
            <a:xfrm>
              <a:off x="7334973" y="265454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14" name="Freeform: Shape 113">
              <a:extLst>
                <a:ext uri="{FF2B5EF4-FFF2-40B4-BE49-F238E27FC236}">
                  <a16:creationId xmlns:a16="http://schemas.microsoft.com/office/drawing/2014/main" id="{C897EB8E-D183-4173-8ED9-544C11FD4533}"/>
                </a:ext>
              </a:extLst>
            </p:cNvPr>
            <p:cNvSpPr/>
            <p:nvPr/>
          </p:nvSpPr>
          <p:spPr>
            <a:xfrm>
              <a:off x="7460513" y="253262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15" name="Freeform: Shape 114">
              <a:extLst>
                <a:ext uri="{FF2B5EF4-FFF2-40B4-BE49-F238E27FC236}">
                  <a16:creationId xmlns:a16="http://schemas.microsoft.com/office/drawing/2014/main" id="{8AD20F63-1621-475F-BB1F-880D73105A60}"/>
                </a:ext>
              </a:extLst>
            </p:cNvPr>
            <p:cNvSpPr/>
            <p:nvPr/>
          </p:nvSpPr>
          <p:spPr>
            <a:xfrm>
              <a:off x="7372407" y="2531765"/>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3" y="71628"/>
                    <a:pt x="35814" y="71628"/>
                  </a:cubicBezTo>
                  <a:cubicBezTo>
                    <a:pt x="16034" y="71628"/>
                    <a:pt x="0" y="55594"/>
                    <a:pt x="0" y="35814"/>
                  </a:cubicBezTo>
                  <a:cubicBezTo>
                    <a:pt x="0" y="16034"/>
                    <a:pt x="16034"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116" name="Freeform: Shape 115">
              <a:extLst>
                <a:ext uri="{FF2B5EF4-FFF2-40B4-BE49-F238E27FC236}">
                  <a16:creationId xmlns:a16="http://schemas.microsoft.com/office/drawing/2014/main" id="{2D895386-8C7F-485B-BFDB-1B5BDE63644E}"/>
                </a:ext>
              </a:extLst>
            </p:cNvPr>
            <p:cNvSpPr/>
            <p:nvPr/>
          </p:nvSpPr>
          <p:spPr>
            <a:xfrm>
              <a:off x="3871874" y="4073481"/>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17" name="Freeform: Shape 116">
              <a:extLst>
                <a:ext uri="{FF2B5EF4-FFF2-40B4-BE49-F238E27FC236}">
                  <a16:creationId xmlns:a16="http://schemas.microsoft.com/office/drawing/2014/main" id="{E6301141-1706-4ABC-83B6-54A5F551049B}"/>
                </a:ext>
              </a:extLst>
            </p:cNvPr>
            <p:cNvSpPr/>
            <p:nvPr/>
          </p:nvSpPr>
          <p:spPr>
            <a:xfrm>
              <a:off x="3861873" y="3854883"/>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19"/>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8" name="Freeform: Shape 117">
              <a:extLst>
                <a:ext uri="{FF2B5EF4-FFF2-40B4-BE49-F238E27FC236}">
                  <a16:creationId xmlns:a16="http://schemas.microsoft.com/office/drawing/2014/main" id="{4471C157-397B-4E35-AE05-17B29BD57CBF}"/>
                </a:ext>
              </a:extLst>
            </p:cNvPr>
            <p:cNvSpPr/>
            <p:nvPr/>
          </p:nvSpPr>
          <p:spPr>
            <a:xfrm>
              <a:off x="3763575" y="3991281"/>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5" y="71628"/>
                    <a:pt x="0" y="55594"/>
                    <a:pt x="0" y="35814"/>
                  </a:cubicBezTo>
                  <a:cubicBezTo>
                    <a:pt x="0" y="16034"/>
                    <a:pt x="16035"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119" name="Freeform: Shape 118">
              <a:extLst>
                <a:ext uri="{FF2B5EF4-FFF2-40B4-BE49-F238E27FC236}">
                  <a16:creationId xmlns:a16="http://schemas.microsoft.com/office/drawing/2014/main" id="{12FB1E3A-7384-49E3-843E-B6308E475569}"/>
                </a:ext>
              </a:extLst>
            </p:cNvPr>
            <p:cNvSpPr/>
            <p:nvPr/>
          </p:nvSpPr>
          <p:spPr>
            <a:xfrm>
              <a:off x="7849419" y="3635712"/>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20" name="Freeform: Shape 119">
              <a:extLst>
                <a:ext uri="{FF2B5EF4-FFF2-40B4-BE49-F238E27FC236}">
                  <a16:creationId xmlns:a16="http://schemas.microsoft.com/office/drawing/2014/main" id="{31D74F69-C637-465C-BAEB-31D48C9A93F2}"/>
                </a:ext>
              </a:extLst>
            </p:cNvPr>
            <p:cNvSpPr/>
            <p:nvPr/>
          </p:nvSpPr>
          <p:spPr>
            <a:xfrm>
              <a:off x="7859420" y="3417114"/>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21" name="Freeform: Shape 120">
              <a:extLst>
                <a:ext uri="{FF2B5EF4-FFF2-40B4-BE49-F238E27FC236}">
                  <a16:creationId xmlns:a16="http://schemas.microsoft.com/office/drawing/2014/main" id="{CF388A7D-C663-432C-9582-BA7678B71E73}"/>
                </a:ext>
              </a:extLst>
            </p:cNvPr>
            <p:cNvSpPr/>
            <p:nvPr/>
          </p:nvSpPr>
          <p:spPr>
            <a:xfrm>
              <a:off x="7986483" y="3553416"/>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3"/>
                    <a:pt x="55594" y="71628"/>
                    <a:pt x="35814" y="71628"/>
                  </a:cubicBezTo>
                  <a:cubicBezTo>
                    <a:pt x="16034" y="71628"/>
                    <a:pt x="0" y="55593"/>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22" name="Freeform: Shape 121">
              <a:extLst>
                <a:ext uri="{FF2B5EF4-FFF2-40B4-BE49-F238E27FC236}">
                  <a16:creationId xmlns:a16="http://schemas.microsoft.com/office/drawing/2014/main" id="{6FD6FDBB-EF15-47EE-8AAA-39A2F15A5D81}"/>
                </a:ext>
              </a:extLst>
            </p:cNvPr>
            <p:cNvSpPr/>
            <p:nvPr/>
          </p:nvSpPr>
          <p:spPr>
            <a:xfrm>
              <a:off x="4876571" y="448934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23" name="Freeform: Shape 122">
              <a:extLst>
                <a:ext uri="{FF2B5EF4-FFF2-40B4-BE49-F238E27FC236}">
                  <a16:creationId xmlns:a16="http://schemas.microsoft.com/office/drawing/2014/main" id="{86672F8F-1071-4558-985C-BFEBA451F596}"/>
                </a:ext>
              </a:extLst>
            </p:cNvPr>
            <p:cNvSpPr/>
            <p:nvPr/>
          </p:nvSpPr>
          <p:spPr>
            <a:xfrm>
              <a:off x="7806556" y="183424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24" name="Freeform: Shape 123">
              <a:extLst>
                <a:ext uri="{FF2B5EF4-FFF2-40B4-BE49-F238E27FC236}">
                  <a16:creationId xmlns:a16="http://schemas.microsoft.com/office/drawing/2014/main" id="{9D43B3DC-C6CD-4C86-BB40-B0D7EE7AE4C0}"/>
                </a:ext>
              </a:extLst>
            </p:cNvPr>
            <p:cNvSpPr/>
            <p:nvPr/>
          </p:nvSpPr>
          <p:spPr>
            <a:xfrm>
              <a:off x="8038585" y="1547737"/>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25" name="Freeform: Shape 124">
              <a:extLst>
                <a:ext uri="{FF2B5EF4-FFF2-40B4-BE49-F238E27FC236}">
                  <a16:creationId xmlns:a16="http://schemas.microsoft.com/office/drawing/2014/main" id="{E6ED21BF-207E-4AA0-AEFF-EFACF82CF66E}"/>
                </a:ext>
              </a:extLst>
            </p:cNvPr>
            <p:cNvSpPr/>
            <p:nvPr/>
          </p:nvSpPr>
          <p:spPr>
            <a:xfrm>
              <a:off x="7834560" y="161707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26" name="Freeform: Shape 125">
              <a:extLst>
                <a:ext uri="{FF2B5EF4-FFF2-40B4-BE49-F238E27FC236}">
                  <a16:creationId xmlns:a16="http://schemas.microsoft.com/office/drawing/2014/main" id="{09ADC151-1A0F-4B55-AD0D-0BB3FD3DF82E}"/>
                </a:ext>
              </a:extLst>
            </p:cNvPr>
            <p:cNvSpPr/>
            <p:nvPr/>
          </p:nvSpPr>
          <p:spPr>
            <a:xfrm>
              <a:off x="8029917" y="169937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27" name="Freeform: Shape 126">
              <a:extLst>
                <a:ext uri="{FF2B5EF4-FFF2-40B4-BE49-F238E27FC236}">
                  <a16:creationId xmlns:a16="http://schemas.microsoft.com/office/drawing/2014/main" id="{70C36D06-4BD5-4588-A3EB-B4B1AAC75FBF}"/>
                </a:ext>
              </a:extLst>
            </p:cNvPr>
            <p:cNvSpPr/>
            <p:nvPr/>
          </p:nvSpPr>
          <p:spPr>
            <a:xfrm>
              <a:off x="6547351" y="1604792"/>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28" name="Freeform: Shape 127">
              <a:extLst>
                <a:ext uri="{FF2B5EF4-FFF2-40B4-BE49-F238E27FC236}">
                  <a16:creationId xmlns:a16="http://schemas.microsoft.com/office/drawing/2014/main" id="{97B51C68-3CEF-4621-8346-14C7CCA012A8}"/>
                </a:ext>
              </a:extLst>
            </p:cNvPr>
            <p:cNvSpPr/>
            <p:nvPr/>
          </p:nvSpPr>
          <p:spPr>
            <a:xfrm>
              <a:off x="6760235" y="1554405"/>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29" name="Freeform: Shape 128">
              <a:extLst>
                <a:ext uri="{FF2B5EF4-FFF2-40B4-BE49-F238E27FC236}">
                  <a16:creationId xmlns:a16="http://schemas.microsoft.com/office/drawing/2014/main" id="{E3309E9D-8815-4665-B9EB-E4CCCF163250}"/>
                </a:ext>
              </a:extLst>
            </p:cNvPr>
            <p:cNvSpPr/>
            <p:nvPr/>
          </p:nvSpPr>
          <p:spPr>
            <a:xfrm>
              <a:off x="6633933" y="1480776"/>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30" name="Freeform: Shape 129">
              <a:extLst>
                <a:ext uri="{FF2B5EF4-FFF2-40B4-BE49-F238E27FC236}">
                  <a16:creationId xmlns:a16="http://schemas.microsoft.com/office/drawing/2014/main" id="{F7173FB4-41E8-4A7E-9C34-B46A02C2057D}"/>
                </a:ext>
              </a:extLst>
            </p:cNvPr>
            <p:cNvSpPr/>
            <p:nvPr/>
          </p:nvSpPr>
          <p:spPr>
            <a:xfrm>
              <a:off x="4814563" y="1575455"/>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31" name="Freeform: Shape 130">
              <a:extLst>
                <a:ext uri="{FF2B5EF4-FFF2-40B4-BE49-F238E27FC236}">
                  <a16:creationId xmlns:a16="http://schemas.microsoft.com/office/drawing/2014/main" id="{A49A901A-1148-41D4-9700-AFF521008FFB}"/>
                </a:ext>
              </a:extLst>
            </p:cNvPr>
            <p:cNvSpPr/>
            <p:nvPr/>
          </p:nvSpPr>
          <p:spPr>
            <a:xfrm>
              <a:off x="5015255" y="1549642"/>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32" name="Freeform: Shape 131">
              <a:extLst>
                <a:ext uri="{FF2B5EF4-FFF2-40B4-BE49-F238E27FC236}">
                  <a16:creationId xmlns:a16="http://schemas.microsoft.com/office/drawing/2014/main" id="{F686D6EC-0EE9-4E09-B212-9991C0CEF6BD}"/>
                </a:ext>
              </a:extLst>
            </p:cNvPr>
            <p:cNvSpPr/>
            <p:nvPr/>
          </p:nvSpPr>
          <p:spPr>
            <a:xfrm>
              <a:off x="5068119" y="1711662"/>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3"/>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grpSp>
      <p:sp>
        <p:nvSpPr>
          <p:cNvPr id="33" name="Title 11">
            <a:extLst>
              <a:ext uri="{FF2B5EF4-FFF2-40B4-BE49-F238E27FC236}">
                <a16:creationId xmlns:a16="http://schemas.microsoft.com/office/drawing/2014/main" id="{D04CC46C-5A25-4ADD-8C13-71A98AECFA3E}"/>
              </a:ext>
            </a:extLst>
          </p:cNvPr>
          <p:cNvSpPr>
            <a:spLocks noGrp="1"/>
          </p:cNvSpPr>
          <p:nvPr>
            <p:ph type="title" hasCustomPrompt="1"/>
          </p:nvPr>
        </p:nvSpPr>
        <p:spPr>
          <a:xfrm>
            <a:off x="799583" y="799439"/>
            <a:ext cx="7818413" cy="808459"/>
          </a:xfrm>
        </p:spPr>
        <p:txBody>
          <a:bodyPr wrap="square" tIns="144000" bIns="108000">
            <a:spAutoFit/>
          </a:bodyPr>
          <a:lstStyle>
            <a:lvl1pPr algn="l">
              <a:defRPr sz="4000"/>
            </a:lvl1pPr>
          </a:lstStyle>
          <a:p>
            <a:r>
              <a:rPr lang="en-US"/>
              <a:t>Add Your Title Here</a:t>
            </a:r>
          </a:p>
        </p:txBody>
      </p:sp>
      <p:sp>
        <p:nvSpPr>
          <p:cNvPr id="32" name="Freeform: Shape 31">
            <a:extLst>
              <a:ext uri="{FF2B5EF4-FFF2-40B4-BE49-F238E27FC236}">
                <a16:creationId xmlns:a16="http://schemas.microsoft.com/office/drawing/2014/main" id="{3CD2514D-DE95-4EFD-85CA-6B5A968B3518}"/>
              </a:ext>
            </a:extLst>
          </p:cNvPr>
          <p:cNvSpPr/>
          <p:nvPr userDrawn="1"/>
        </p:nvSpPr>
        <p:spPr>
          <a:xfrm>
            <a:off x="875783" y="1398593"/>
            <a:ext cx="1693125"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pic>
        <p:nvPicPr>
          <p:cNvPr id="55" name="Εικόνα 54"/>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42666" y="6344193"/>
            <a:ext cx="708338" cy="373746"/>
          </a:xfrm>
          <a:prstGeom prst="rect">
            <a:avLst/>
          </a:prstGeom>
          <a:ln>
            <a:solidFill>
              <a:schemeClr val="bg1"/>
            </a:solidFill>
          </a:ln>
        </p:spPr>
      </p:pic>
      <p:sp>
        <p:nvSpPr>
          <p:cNvPr id="57" name="Έλλειψη 56"/>
          <p:cNvSpPr/>
          <p:nvPr userDrawn="1"/>
        </p:nvSpPr>
        <p:spPr>
          <a:xfrm>
            <a:off x="11322392" y="6134102"/>
            <a:ext cx="650764" cy="650764"/>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dirty="0"/>
          </a:p>
        </p:txBody>
      </p:sp>
      <p:sp>
        <p:nvSpPr>
          <p:cNvPr id="58" name="Rectangle 7">
            <a:extLst>
              <a:ext uri="{FF2B5EF4-FFF2-40B4-BE49-F238E27FC236}">
                <a16:creationId xmlns:a16="http://schemas.microsoft.com/office/drawing/2014/main" id="{56B43784-7261-4D2A-BAAB-162AAB3DB06E}"/>
              </a:ext>
            </a:extLst>
          </p:cNvPr>
          <p:cNvSpPr/>
          <p:nvPr userDrawn="1"/>
        </p:nvSpPr>
        <p:spPr>
          <a:xfrm>
            <a:off x="11359358" y="6290207"/>
            <a:ext cx="577219" cy="338554"/>
          </a:xfrm>
          <a:prstGeom prst="rect">
            <a:avLst/>
          </a:prstGeom>
        </p:spPr>
        <p:txBody>
          <a:bodyPr wrap="square" anchor="ctr">
            <a:spAutoFit/>
          </a:bodyPr>
          <a:lstStyle/>
          <a:p>
            <a:pPr algn="ctr"/>
            <a:fld id="{C465B14E-B547-4612-956C-EF65EF6DEB60}" type="slidenum">
              <a:rPr lang="en-US" sz="1600" b="0" smtClean="0">
                <a:solidFill>
                  <a:schemeClr val="bg1"/>
                </a:solidFill>
                <a:latin typeface="Arial" pitchFamily="34" charset="0"/>
                <a:cs typeface="Arial" pitchFamily="34" charset="0"/>
              </a:rPr>
              <a:pPr algn="ctr"/>
              <a:t>‹#›</a:t>
            </a:fld>
            <a:endParaRPr lang="en-US" sz="1600" b="0" dirty="0">
              <a:solidFill>
                <a:schemeClr val="bg1"/>
              </a:solidFill>
              <a:latin typeface="Arial" pitchFamily="34" charset="0"/>
              <a:cs typeface="Arial" pitchFamily="34" charset="0"/>
            </a:endParaRPr>
          </a:p>
        </p:txBody>
      </p:sp>
    </p:spTree>
    <p:extLst>
      <p:ext uri="{BB962C8B-B14F-4D97-AF65-F5344CB8AC3E}">
        <p14:creationId xmlns:p14="http://schemas.microsoft.com/office/powerpoint/2010/main" val="283526479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32"/>
                                        </p:tgtEl>
                                        <p:attrNameLst>
                                          <p:attrName>style.visibility</p:attrName>
                                        </p:attrNameLst>
                                      </p:cBhvr>
                                      <p:to>
                                        <p:strVal val="visible"/>
                                      </p:to>
                                    </p:set>
                                    <p:animEffect transition="in" filter="wipe(left)">
                                      <p:cBhvr>
                                        <p:cTn id="7" dur="500"/>
                                        <p:tgtEl>
                                          <p:spTgt spid="32"/>
                                        </p:tgtEl>
                                      </p:cBhvr>
                                    </p:animEffect>
                                  </p:childTnLst>
                                </p:cTn>
                              </p:par>
                            </p:childTnLst>
                          </p:cTn>
                        </p:par>
                        <p:par>
                          <p:cTn id="8" fill="hold">
                            <p:stCondLst>
                              <p:cond delay="500"/>
                            </p:stCondLst>
                            <p:childTnLst>
                              <p:par>
                                <p:cTn id="9" presetID="10" presetClass="entr" presetSubtype="0" fill="hold" grpId="0" nodeType="afterEffect">
                                  <p:stCondLst>
                                    <p:cond delay="0"/>
                                  </p:stCondLst>
                                  <p:childTnLst>
                                    <p:set>
                                      <p:cBhvr>
                                        <p:cTn id="10" dur="1" fill="hold">
                                          <p:stCondLst>
                                            <p:cond delay="0"/>
                                          </p:stCondLst>
                                        </p:cTn>
                                        <p:tgtEl>
                                          <p:spTgt spid="58"/>
                                        </p:tgtEl>
                                        <p:attrNameLst>
                                          <p:attrName>style.visibility</p:attrName>
                                        </p:attrNameLst>
                                      </p:cBhvr>
                                      <p:to>
                                        <p:strVal val="visible"/>
                                      </p:to>
                                    </p:set>
                                    <p:animEffect transition="in" filter="fade">
                                      <p:cBhvr>
                                        <p:cTn id="11" dur="500"/>
                                        <p:tgtEl>
                                          <p:spTgt spid="5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2" grpId="0" animBg="1"/>
      <p:bldP spid="58" grpId="0"/>
    </p:bld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6_Title Slide">
    <p:spTree>
      <p:nvGrpSpPr>
        <p:cNvPr id="1" name=""/>
        <p:cNvGrpSpPr/>
        <p:nvPr/>
      </p:nvGrpSpPr>
      <p:grpSpPr>
        <a:xfrm>
          <a:off x="0" y="0"/>
          <a:ext cx="0" cy="0"/>
          <a:chOff x="0" y="0"/>
          <a:chExt cx="0" cy="0"/>
        </a:xfrm>
      </p:grpSpPr>
      <p:grpSp>
        <p:nvGrpSpPr>
          <p:cNvPr id="85" name="Group 84">
            <a:extLst>
              <a:ext uri="{FF2B5EF4-FFF2-40B4-BE49-F238E27FC236}">
                <a16:creationId xmlns:a16="http://schemas.microsoft.com/office/drawing/2014/main" id="{69AE9E23-D39C-4F3D-BD47-6822C5C6EAA0}"/>
              </a:ext>
            </a:extLst>
          </p:cNvPr>
          <p:cNvGrpSpPr/>
          <p:nvPr userDrawn="1"/>
        </p:nvGrpSpPr>
        <p:grpSpPr>
          <a:xfrm>
            <a:off x="271102" y="717697"/>
            <a:ext cx="11649795" cy="5422605"/>
            <a:chOff x="2258434" y="1480776"/>
            <a:chExt cx="6679215" cy="3108960"/>
          </a:xfrm>
          <a:solidFill>
            <a:schemeClr val="accent1">
              <a:lumMod val="20000"/>
              <a:lumOff val="80000"/>
              <a:alpha val="40000"/>
            </a:schemeClr>
          </a:solidFill>
        </p:grpSpPr>
        <p:sp>
          <p:nvSpPr>
            <p:cNvPr id="86" name="Freeform: Shape 85">
              <a:extLst>
                <a:ext uri="{FF2B5EF4-FFF2-40B4-BE49-F238E27FC236}">
                  <a16:creationId xmlns:a16="http://schemas.microsoft.com/office/drawing/2014/main" id="{9B27FB14-2FD2-4CCC-832F-861A44FDF1CC}"/>
                </a:ext>
              </a:extLst>
            </p:cNvPr>
            <p:cNvSpPr/>
            <p:nvPr/>
          </p:nvSpPr>
          <p:spPr>
            <a:xfrm>
              <a:off x="4725695" y="3469406"/>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87" name="Freeform: Shape 86">
              <a:extLst>
                <a:ext uri="{FF2B5EF4-FFF2-40B4-BE49-F238E27FC236}">
                  <a16:creationId xmlns:a16="http://schemas.microsoft.com/office/drawing/2014/main" id="{8FA1A691-F8A4-46E1-A533-188774BDC823}"/>
                </a:ext>
              </a:extLst>
            </p:cNvPr>
            <p:cNvSpPr/>
            <p:nvPr/>
          </p:nvSpPr>
          <p:spPr>
            <a:xfrm>
              <a:off x="4715694" y="3250807"/>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19"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8" name="Freeform: Shape 87">
              <a:extLst>
                <a:ext uri="{FF2B5EF4-FFF2-40B4-BE49-F238E27FC236}">
                  <a16:creationId xmlns:a16="http://schemas.microsoft.com/office/drawing/2014/main" id="{1B00EDED-AA3D-4B77-8104-14FE4A3741CB}"/>
                </a:ext>
              </a:extLst>
            </p:cNvPr>
            <p:cNvSpPr/>
            <p:nvPr/>
          </p:nvSpPr>
          <p:spPr>
            <a:xfrm>
              <a:off x="4617396" y="338720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3"/>
                    <a:pt x="55593" y="71628"/>
                    <a:pt x="35814" y="71628"/>
                  </a:cubicBezTo>
                  <a:cubicBezTo>
                    <a:pt x="16034" y="71628"/>
                    <a:pt x="0" y="55593"/>
                    <a:pt x="0" y="35814"/>
                  </a:cubicBezTo>
                  <a:cubicBezTo>
                    <a:pt x="0" y="16035"/>
                    <a:pt x="16034" y="0"/>
                    <a:pt x="35814" y="0"/>
                  </a:cubicBezTo>
                  <a:cubicBezTo>
                    <a:pt x="55593" y="0"/>
                    <a:pt x="71628" y="16035"/>
                    <a:pt x="71628" y="35814"/>
                  </a:cubicBezTo>
                  <a:close/>
                </a:path>
              </a:pathLst>
            </a:custGeom>
            <a:grpFill/>
            <a:ln w="9525" cap="flat">
              <a:noFill/>
              <a:prstDash val="solid"/>
              <a:miter/>
            </a:ln>
          </p:spPr>
          <p:txBody>
            <a:bodyPr rtlCol="0" anchor="ctr"/>
            <a:lstStyle/>
            <a:p>
              <a:endParaRPr lang="en-US" dirty="0"/>
            </a:p>
          </p:txBody>
        </p:sp>
        <p:sp>
          <p:nvSpPr>
            <p:cNvPr id="89" name="Freeform: Shape 88">
              <a:extLst>
                <a:ext uri="{FF2B5EF4-FFF2-40B4-BE49-F238E27FC236}">
                  <a16:creationId xmlns:a16="http://schemas.microsoft.com/office/drawing/2014/main" id="{D62E489F-A574-4EA4-9B7B-239EA6D92859}"/>
                </a:ext>
              </a:extLst>
            </p:cNvPr>
            <p:cNvSpPr/>
            <p:nvPr/>
          </p:nvSpPr>
          <p:spPr>
            <a:xfrm>
              <a:off x="8551125" y="162565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90" name="Freeform: Shape 89">
              <a:extLst>
                <a:ext uri="{FF2B5EF4-FFF2-40B4-BE49-F238E27FC236}">
                  <a16:creationId xmlns:a16="http://schemas.microsoft.com/office/drawing/2014/main" id="{263FD037-889C-4F45-BB29-0F6640CA035D}"/>
                </a:ext>
              </a:extLst>
            </p:cNvPr>
            <p:cNvSpPr/>
            <p:nvPr/>
          </p:nvSpPr>
          <p:spPr>
            <a:xfrm>
              <a:off x="8561127" y="1844155"/>
              <a:ext cx="100393" cy="100393"/>
            </a:xfrm>
            <a:custGeom>
              <a:avLst/>
              <a:gdLst>
                <a:gd name="connsiteX0" fmla="*/ 100393 w 100393"/>
                <a:gd name="connsiteY0" fmla="*/ 50197 h 100393"/>
                <a:gd name="connsiteX1" fmla="*/ 50196 w 100393"/>
                <a:gd name="connsiteY1" fmla="*/ 100394 h 100393"/>
                <a:gd name="connsiteX2" fmla="*/ 0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6" y="100394"/>
                  </a:cubicBezTo>
                  <a:cubicBezTo>
                    <a:pt x="22474" y="100394"/>
                    <a:pt x="0" y="77920"/>
                    <a:pt x="0" y="50197"/>
                  </a:cubicBezTo>
                  <a:cubicBezTo>
                    <a:pt x="0"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91" name="Freeform: Shape 90">
              <a:extLst>
                <a:ext uri="{FF2B5EF4-FFF2-40B4-BE49-F238E27FC236}">
                  <a16:creationId xmlns:a16="http://schemas.microsoft.com/office/drawing/2014/main" id="{096D0CDA-66AA-4486-A68D-2CF6D0056BA8}"/>
                </a:ext>
              </a:extLst>
            </p:cNvPr>
            <p:cNvSpPr/>
            <p:nvPr/>
          </p:nvSpPr>
          <p:spPr>
            <a:xfrm>
              <a:off x="8688190" y="1736618"/>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4" y="71628"/>
                    <a:pt x="0" y="55594"/>
                    <a:pt x="0" y="35814"/>
                  </a:cubicBezTo>
                  <a:cubicBezTo>
                    <a:pt x="0" y="16034"/>
                    <a:pt x="16034" y="0"/>
                    <a:pt x="35814" y="0"/>
                  </a:cubicBezTo>
                  <a:cubicBezTo>
                    <a:pt x="55593" y="0"/>
                    <a:pt x="71628" y="16035"/>
                    <a:pt x="71628" y="35814"/>
                  </a:cubicBezTo>
                  <a:close/>
                </a:path>
              </a:pathLst>
            </a:custGeom>
            <a:grpFill/>
            <a:ln w="9525" cap="flat">
              <a:noFill/>
              <a:prstDash val="solid"/>
              <a:miter/>
            </a:ln>
          </p:spPr>
          <p:txBody>
            <a:bodyPr rtlCol="0" anchor="ctr"/>
            <a:lstStyle/>
            <a:p>
              <a:endParaRPr lang="en-US" dirty="0"/>
            </a:p>
          </p:txBody>
        </p:sp>
        <p:sp>
          <p:nvSpPr>
            <p:cNvPr id="92" name="Freeform: Shape 91">
              <a:extLst>
                <a:ext uri="{FF2B5EF4-FFF2-40B4-BE49-F238E27FC236}">
                  <a16:creationId xmlns:a16="http://schemas.microsoft.com/office/drawing/2014/main" id="{09CA0A01-3F7A-4B7A-B5D1-2A9D3550A73F}"/>
                </a:ext>
              </a:extLst>
            </p:cNvPr>
            <p:cNvSpPr/>
            <p:nvPr/>
          </p:nvSpPr>
          <p:spPr>
            <a:xfrm>
              <a:off x="5270715" y="2141049"/>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3" name="Freeform: Shape 92">
              <a:extLst>
                <a:ext uri="{FF2B5EF4-FFF2-40B4-BE49-F238E27FC236}">
                  <a16:creationId xmlns:a16="http://schemas.microsoft.com/office/drawing/2014/main" id="{161C2787-68CD-4FCD-ADA0-3CF734983785}"/>
                </a:ext>
              </a:extLst>
            </p:cNvPr>
            <p:cNvSpPr/>
            <p:nvPr/>
          </p:nvSpPr>
          <p:spPr>
            <a:xfrm>
              <a:off x="5989281" y="3537224"/>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4" name="Freeform: Shape 93">
              <a:extLst>
                <a:ext uri="{FF2B5EF4-FFF2-40B4-BE49-F238E27FC236}">
                  <a16:creationId xmlns:a16="http://schemas.microsoft.com/office/drawing/2014/main" id="{5981A467-64C2-4FDD-A50F-868F72AB2584}"/>
                </a:ext>
              </a:extLst>
            </p:cNvPr>
            <p:cNvSpPr/>
            <p:nvPr/>
          </p:nvSpPr>
          <p:spPr>
            <a:xfrm>
              <a:off x="5757252" y="3250807"/>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95" name="Freeform: Shape 94">
              <a:extLst>
                <a:ext uri="{FF2B5EF4-FFF2-40B4-BE49-F238E27FC236}">
                  <a16:creationId xmlns:a16="http://schemas.microsoft.com/office/drawing/2014/main" id="{6BD82445-9915-4065-AFB6-B170DC6F763B}"/>
                </a:ext>
              </a:extLst>
            </p:cNvPr>
            <p:cNvSpPr/>
            <p:nvPr/>
          </p:nvSpPr>
          <p:spPr>
            <a:xfrm>
              <a:off x="5882887" y="337282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96" name="Freeform: Shape 95">
              <a:extLst>
                <a:ext uri="{FF2B5EF4-FFF2-40B4-BE49-F238E27FC236}">
                  <a16:creationId xmlns:a16="http://schemas.microsoft.com/office/drawing/2014/main" id="{C919DA85-38B8-43F9-A035-26A821243279}"/>
                </a:ext>
              </a:extLst>
            </p:cNvPr>
            <p:cNvSpPr/>
            <p:nvPr/>
          </p:nvSpPr>
          <p:spPr>
            <a:xfrm>
              <a:off x="5794686" y="340244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5"/>
                    <a:pt x="16034"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97" name="Freeform: Shape 96">
              <a:extLst>
                <a:ext uri="{FF2B5EF4-FFF2-40B4-BE49-F238E27FC236}">
                  <a16:creationId xmlns:a16="http://schemas.microsoft.com/office/drawing/2014/main" id="{B271F52B-1311-4D16-B290-1DFF7FB9A0F9}"/>
                </a:ext>
              </a:extLst>
            </p:cNvPr>
            <p:cNvSpPr/>
            <p:nvPr/>
          </p:nvSpPr>
          <p:spPr>
            <a:xfrm>
              <a:off x="5171655" y="1985601"/>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8" name="Freeform: Shape 97">
              <a:extLst>
                <a:ext uri="{FF2B5EF4-FFF2-40B4-BE49-F238E27FC236}">
                  <a16:creationId xmlns:a16="http://schemas.microsoft.com/office/drawing/2014/main" id="{0FF9F997-F017-41EE-B0FC-4CC3981A4C43}"/>
                </a:ext>
              </a:extLst>
            </p:cNvPr>
            <p:cNvSpPr/>
            <p:nvPr/>
          </p:nvSpPr>
          <p:spPr>
            <a:xfrm>
              <a:off x="5177751" y="2298021"/>
              <a:ext cx="100393" cy="100393"/>
            </a:xfrm>
            <a:custGeom>
              <a:avLst/>
              <a:gdLst>
                <a:gd name="connsiteX0" fmla="*/ 100393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3"/>
                    <a:pt x="50197" y="100393"/>
                  </a:cubicBezTo>
                  <a:cubicBezTo>
                    <a:pt x="22474" y="100393"/>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99" name="Freeform: Shape 98">
              <a:extLst>
                <a:ext uri="{FF2B5EF4-FFF2-40B4-BE49-F238E27FC236}">
                  <a16:creationId xmlns:a16="http://schemas.microsoft.com/office/drawing/2014/main" id="{59AA9E27-2982-489E-BCCD-DCB96ECC584C}"/>
                </a:ext>
              </a:extLst>
            </p:cNvPr>
            <p:cNvSpPr/>
            <p:nvPr/>
          </p:nvSpPr>
          <p:spPr>
            <a:xfrm>
              <a:off x="5115553" y="2156194"/>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00" name="Freeform: Shape 99">
              <a:extLst>
                <a:ext uri="{FF2B5EF4-FFF2-40B4-BE49-F238E27FC236}">
                  <a16:creationId xmlns:a16="http://schemas.microsoft.com/office/drawing/2014/main" id="{E46E8356-20E8-4FA3-9DB2-184AA29BD633}"/>
                </a:ext>
              </a:extLst>
            </p:cNvPr>
            <p:cNvSpPr/>
            <p:nvPr/>
          </p:nvSpPr>
          <p:spPr>
            <a:xfrm>
              <a:off x="8837256" y="2936958"/>
              <a:ext cx="100393" cy="100393"/>
            </a:xfrm>
            <a:custGeom>
              <a:avLst/>
              <a:gdLst>
                <a:gd name="connsiteX0" fmla="*/ 100393 w 100393"/>
                <a:gd name="connsiteY0" fmla="*/ 50197 h 100393"/>
                <a:gd name="connsiteX1" fmla="*/ 50196 w 100393"/>
                <a:gd name="connsiteY1" fmla="*/ 100394 h 100393"/>
                <a:gd name="connsiteX2" fmla="*/ -1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6" y="100394"/>
                  </a:cubicBezTo>
                  <a:cubicBezTo>
                    <a:pt x="22474" y="100394"/>
                    <a:pt x="-1" y="77920"/>
                    <a:pt x="-1" y="50197"/>
                  </a:cubicBezTo>
                  <a:cubicBezTo>
                    <a:pt x="-1"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101" name="Freeform: Shape 100">
              <a:extLst>
                <a:ext uri="{FF2B5EF4-FFF2-40B4-BE49-F238E27FC236}">
                  <a16:creationId xmlns:a16="http://schemas.microsoft.com/office/drawing/2014/main" id="{D666B633-1E56-402C-A463-7932F0FB1008}"/>
                </a:ext>
              </a:extLst>
            </p:cNvPr>
            <p:cNvSpPr/>
            <p:nvPr/>
          </p:nvSpPr>
          <p:spPr>
            <a:xfrm>
              <a:off x="8605227" y="265054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3" y="0"/>
                    <a:pt x="50197"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102" name="Freeform: Shape 101">
              <a:extLst>
                <a:ext uri="{FF2B5EF4-FFF2-40B4-BE49-F238E27FC236}">
                  <a16:creationId xmlns:a16="http://schemas.microsoft.com/office/drawing/2014/main" id="{DE6B0EAA-E746-40E2-8E1A-9812065EF053}"/>
                </a:ext>
              </a:extLst>
            </p:cNvPr>
            <p:cNvSpPr/>
            <p:nvPr/>
          </p:nvSpPr>
          <p:spPr>
            <a:xfrm>
              <a:off x="8730862" y="277246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3" y="0"/>
                    <a:pt x="50197"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103" name="Freeform: Shape 102">
              <a:extLst>
                <a:ext uri="{FF2B5EF4-FFF2-40B4-BE49-F238E27FC236}">
                  <a16:creationId xmlns:a16="http://schemas.microsoft.com/office/drawing/2014/main" id="{8B075370-15C4-4377-85B7-C8C8237F1423}"/>
                </a:ext>
              </a:extLst>
            </p:cNvPr>
            <p:cNvSpPr/>
            <p:nvPr/>
          </p:nvSpPr>
          <p:spPr>
            <a:xfrm>
              <a:off x="8642661" y="2802084"/>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5" y="71628"/>
                    <a:pt x="0" y="55594"/>
                    <a:pt x="0" y="35814"/>
                  </a:cubicBezTo>
                  <a:cubicBezTo>
                    <a:pt x="0" y="16035"/>
                    <a:pt x="16035"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104" name="Freeform: Shape 103">
              <a:extLst>
                <a:ext uri="{FF2B5EF4-FFF2-40B4-BE49-F238E27FC236}">
                  <a16:creationId xmlns:a16="http://schemas.microsoft.com/office/drawing/2014/main" id="{F09442E3-490B-4AC1-9DCE-34AB1509A619}"/>
                </a:ext>
              </a:extLst>
            </p:cNvPr>
            <p:cNvSpPr/>
            <p:nvPr/>
          </p:nvSpPr>
          <p:spPr>
            <a:xfrm>
              <a:off x="3383241" y="181900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05" name="Freeform: Shape 104">
              <a:extLst>
                <a:ext uri="{FF2B5EF4-FFF2-40B4-BE49-F238E27FC236}">
                  <a16:creationId xmlns:a16="http://schemas.microsoft.com/office/drawing/2014/main" id="{3AAA25FE-3F10-41B4-9F8D-59283ACAA360}"/>
                </a:ext>
              </a:extLst>
            </p:cNvPr>
            <p:cNvSpPr/>
            <p:nvPr/>
          </p:nvSpPr>
          <p:spPr>
            <a:xfrm>
              <a:off x="3615175" y="153259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06" name="Freeform: Shape 105">
              <a:extLst>
                <a:ext uri="{FF2B5EF4-FFF2-40B4-BE49-F238E27FC236}">
                  <a16:creationId xmlns:a16="http://schemas.microsoft.com/office/drawing/2014/main" id="{BC689082-5576-4B38-A652-80E3F0B2C29D}"/>
                </a:ext>
              </a:extLst>
            </p:cNvPr>
            <p:cNvSpPr/>
            <p:nvPr/>
          </p:nvSpPr>
          <p:spPr>
            <a:xfrm>
              <a:off x="3411245" y="160183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07" name="Freeform: Shape 106">
              <a:extLst>
                <a:ext uri="{FF2B5EF4-FFF2-40B4-BE49-F238E27FC236}">
                  <a16:creationId xmlns:a16="http://schemas.microsoft.com/office/drawing/2014/main" id="{F8887173-C585-4BD9-A480-D5A26ABC993D}"/>
                </a:ext>
              </a:extLst>
            </p:cNvPr>
            <p:cNvSpPr/>
            <p:nvPr/>
          </p:nvSpPr>
          <p:spPr>
            <a:xfrm>
              <a:off x="3606603" y="168413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5" y="71628"/>
                    <a:pt x="0" y="55593"/>
                    <a:pt x="0" y="35814"/>
                  </a:cubicBezTo>
                  <a:cubicBezTo>
                    <a:pt x="0" y="16034"/>
                    <a:pt x="16035"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108" name="Freeform: Shape 107">
              <a:extLst>
                <a:ext uri="{FF2B5EF4-FFF2-40B4-BE49-F238E27FC236}">
                  <a16:creationId xmlns:a16="http://schemas.microsoft.com/office/drawing/2014/main" id="{F7290C94-CF63-4D51-BEDF-A332B0B1C5A3}"/>
                </a:ext>
              </a:extLst>
            </p:cNvPr>
            <p:cNvSpPr/>
            <p:nvPr/>
          </p:nvSpPr>
          <p:spPr>
            <a:xfrm>
              <a:off x="2490368" y="2876379"/>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09" name="Freeform: Shape 108">
              <a:extLst>
                <a:ext uri="{FF2B5EF4-FFF2-40B4-BE49-F238E27FC236}">
                  <a16:creationId xmlns:a16="http://schemas.microsoft.com/office/drawing/2014/main" id="{E13BB0DB-E150-4F7D-86DA-C260DAB55B62}"/>
                </a:ext>
              </a:extLst>
            </p:cNvPr>
            <p:cNvSpPr/>
            <p:nvPr/>
          </p:nvSpPr>
          <p:spPr>
            <a:xfrm>
              <a:off x="2258434" y="258996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0" name="Freeform: Shape 109">
              <a:extLst>
                <a:ext uri="{FF2B5EF4-FFF2-40B4-BE49-F238E27FC236}">
                  <a16:creationId xmlns:a16="http://schemas.microsoft.com/office/drawing/2014/main" id="{68114B6E-DA19-4AE8-B655-E916915023A0}"/>
                </a:ext>
              </a:extLst>
            </p:cNvPr>
            <p:cNvSpPr/>
            <p:nvPr/>
          </p:nvSpPr>
          <p:spPr>
            <a:xfrm>
              <a:off x="2383974" y="271188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1" name="Freeform: Shape 110">
              <a:extLst>
                <a:ext uri="{FF2B5EF4-FFF2-40B4-BE49-F238E27FC236}">
                  <a16:creationId xmlns:a16="http://schemas.microsoft.com/office/drawing/2014/main" id="{76B2DFF8-1E1C-4B96-A183-C2DB19411D96}"/>
                </a:ext>
              </a:extLst>
            </p:cNvPr>
            <p:cNvSpPr/>
            <p:nvPr/>
          </p:nvSpPr>
          <p:spPr>
            <a:xfrm>
              <a:off x="2295867" y="274150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5"/>
                    <a:pt x="16034"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112" name="Freeform: Shape 111">
              <a:extLst>
                <a:ext uri="{FF2B5EF4-FFF2-40B4-BE49-F238E27FC236}">
                  <a16:creationId xmlns:a16="http://schemas.microsoft.com/office/drawing/2014/main" id="{2F6EDB1E-6944-498B-812B-B4C696DAC9F6}"/>
                </a:ext>
              </a:extLst>
            </p:cNvPr>
            <p:cNvSpPr/>
            <p:nvPr/>
          </p:nvSpPr>
          <p:spPr>
            <a:xfrm>
              <a:off x="7566907" y="2368125"/>
              <a:ext cx="100393" cy="100393"/>
            </a:xfrm>
            <a:custGeom>
              <a:avLst/>
              <a:gdLst>
                <a:gd name="connsiteX0" fmla="*/ 100393 w 100393"/>
                <a:gd name="connsiteY0" fmla="*/ 50197 h 100393"/>
                <a:gd name="connsiteX1" fmla="*/ 50196 w 100393"/>
                <a:gd name="connsiteY1" fmla="*/ 100393 h 100393"/>
                <a:gd name="connsiteX2" fmla="*/ -1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3"/>
                    <a:pt x="50196" y="100393"/>
                  </a:cubicBezTo>
                  <a:cubicBezTo>
                    <a:pt x="22474" y="100393"/>
                    <a:pt x="-1" y="77920"/>
                    <a:pt x="-1" y="50197"/>
                  </a:cubicBezTo>
                  <a:cubicBezTo>
                    <a:pt x="-1"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113" name="Freeform: Shape 112">
              <a:extLst>
                <a:ext uri="{FF2B5EF4-FFF2-40B4-BE49-F238E27FC236}">
                  <a16:creationId xmlns:a16="http://schemas.microsoft.com/office/drawing/2014/main" id="{BD93B64C-1BAA-4C95-AB72-735AB7AD44BB}"/>
                </a:ext>
              </a:extLst>
            </p:cNvPr>
            <p:cNvSpPr/>
            <p:nvPr/>
          </p:nvSpPr>
          <p:spPr>
            <a:xfrm>
              <a:off x="7334973" y="265454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14" name="Freeform: Shape 113">
              <a:extLst>
                <a:ext uri="{FF2B5EF4-FFF2-40B4-BE49-F238E27FC236}">
                  <a16:creationId xmlns:a16="http://schemas.microsoft.com/office/drawing/2014/main" id="{C897EB8E-D183-4173-8ED9-544C11FD4533}"/>
                </a:ext>
              </a:extLst>
            </p:cNvPr>
            <p:cNvSpPr/>
            <p:nvPr/>
          </p:nvSpPr>
          <p:spPr>
            <a:xfrm>
              <a:off x="7460513" y="253262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15" name="Freeform: Shape 114">
              <a:extLst>
                <a:ext uri="{FF2B5EF4-FFF2-40B4-BE49-F238E27FC236}">
                  <a16:creationId xmlns:a16="http://schemas.microsoft.com/office/drawing/2014/main" id="{8AD20F63-1621-475F-BB1F-880D73105A60}"/>
                </a:ext>
              </a:extLst>
            </p:cNvPr>
            <p:cNvSpPr/>
            <p:nvPr/>
          </p:nvSpPr>
          <p:spPr>
            <a:xfrm>
              <a:off x="7372407" y="2531765"/>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3" y="71628"/>
                    <a:pt x="35814" y="71628"/>
                  </a:cubicBezTo>
                  <a:cubicBezTo>
                    <a:pt x="16034" y="71628"/>
                    <a:pt x="0" y="55594"/>
                    <a:pt x="0" y="35814"/>
                  </a:cubicBezTo>
                  <a:cubicBezTo>
                    <a:pt x="0" y="16034"/>
                    <a:pt x="16034"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116" name="Freeform: Shape 115">
              <a:extLst>
                <a:ext uri="{FF2B5EF4-FFF2-40B4-BE49-F238E27FC236}">
                  <a16:creationId xmlns:a16="http://schemas.microsoft.com/office/drawing/2014/main" id="{2D895386-8C7F-485B-BFDB-1B5BDE63644E}"/>
                </a:ext>
              </a:extLst>
            </p:cNvPr>
            <p:cNvSpPr/>
            <p:nvPr/>
          </p:nvSpPr>
          <p:spPr>
            <a:xfrm>
              <a:off x="3871874" y="4073481"/>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17" name="Freeform: Shape 116">
              <a:extLst>
                <a:ext uri="{FF2B5EF4-FFF2-40B4-BE49-F238E27FC236}">
                  <a16:creationId xmlns:a16="http://schemas.microsoft.com/office/drawing/2014/main" id="{E6301141-1706-4ABC-83B6-54A5F551049B}"/>
                </a:ext>
              </a:extLst>
            </p:cNvPr>
            <p:cNvSpPr/>
            <p:nvPr/>
          </p:nvSpPr>
          <p:spPr>
            <a:xfrm>
              <a:off x="3861873" y="3854883"/>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19"/>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8" name="Freeform: Shape 117">
              <a:extLst>
                <a:ext uri="{FF2B5EF4-FFF2-40B4-BE49-F238E27FC236}">
                  <a16:creationId xmlns:a16="http://schemas.microsoft.com/office/drawing/2014/main" id="{4471C157-397B-4E35-AE05-17B29BD57CBF}"/>
                </a:ext>
              </a:extLst>
            </p:cNvPr>
            <p:cNvSpPr/>
            <p:nvPr/>
          </p:nvSpPr>
          <p:spPr>
            <a:xfrm>
              <a:off x="3763575" y="3991281"/>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5" y="71628"/>
                    <a:pt x="0" y="55594"/>
                    <a:pt x="0" y="35814"/>
                  </a:cubicBezTo>
                  <a:cubicBezTo>
                    <a:pt x="0" y="16034"/>
                    <a:pt x="16035"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119" name="Freeform: Shape 118">
              <a:extLst>
                <a:ext uri="{FF2B5EF4-FFF2-40B4-BE49-F238E27FC236}">
                  <a16:creationId xmlns:a16="http://schemas.microsoft.com/office/drawing/2014/main" id="{12FB1E3A-7384-49E3-843E-B6308E475569}"/>
                </a:ext>
              </a:extLst>
            </p:cNvPr>
            <p:cNvSpPr/>
            <p:nvPr/>
          </p:nvSpPr>
          <p:spPr>
            <a:xfrm>
              <a:off x="7849419" y="3635712"/>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20" name="Freeform: Shape 119">
              <a:extLst>
                <a:ext uri="{FF2B5EF4-FFF2-40B4-BE49-F238E27FC236}">
                  <a16:creationId xmlns:a16="http://schemas.microsoft.com/office/drawing/2014/main" id="{31D74F69-C637-465C-BAEB-31D48C9A93F2}"/>
                </a:ext>
              </a:extLst>
            </p:cNvPr>
            <p:cNvSpPr/>
            <p:nvPr/>
          </p:nvSpPr>
          <p:spPr>
            <a:xfrm>
              <a:off x="7859420" y="3417114"/>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21" name="Freeform: Shape 120">
              <a:extLst>
                <a:ext uri="{FF2B5EF4-FFF2-40B4-BE49-F238E27FC236}">
                  <a16:creationId xmlns:a16="http://schemas.microsoft.com/office/drawing/2014/main" id="{CF388A7D-C663-432C-9582-BA7678B71E73}"/>
                </a:ext>
              </a:extLst>
            </p:cNvPr>
            <p:cNvSpPr/>
            <p:nvPr/>
          </p:nvSpPr>
          <p:spPr>
            <a:xfrm>
              <a:off x="7986483" y="3553416"/>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3"/>
                    <a:pt x="55594" y="71628"/>
                    <a:pt x="35814" y="71628"/>
                  </a:cubicBezTo>
                  <a:cubicBezTo>
                    <a:pt x="16034" y="71628"/>
                    <a:pt x="0" y="55593"/>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22" name="Freeform: Shape 121">
              <a:extLst>
                <a:ext uri="{FF2B5EF4-FFF2-40B4-BE49-F238E27FC236}">
                  <a16:creationId xmlns:a16="http://schemas.microsoft.com/office/drawing/2014/main" id="{6FD6FDBB-EF15-47EE-8AAA-39A2F15A5D81}"/>
                </a:ext>
              </a:extLst>
            </p:cNvPr>
            <p:cNvSpPr/>
            <p:nvPr/>
          </p:nvSpPr>
          <p:spPr>
            <a:xfrm>
              <a:off x="4876571" y="448934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23" name="Freeform: Shape 122">
              <a:extLst>
                <a:ext uri="{FF2B5EF4-FFF2-40B4-BE49-F238E27FC236}">
                  <a16:creationId xmlns:a16="http://schemas.microsoft.com/office/drawing/2014/main" id="{86672F8F-1071-4558-985C-BFEBA451F596}"/>
                </a:ext>
              </a:extLst>
            </p:cNvPr>
            <p:cNvSpPr/>
            <p:nvPr/>
          </p:nvSpPr>
          <p:spPr>
            <a:xfrm>
              <a:off x="7806556" y="183424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24" name="Freeform: Shape 123">
              <a:extLst>
                <a:ext uri="{FF2B5EF4-FFF2-40B4-BE49-F238E27FC236}">
                  <a16:creationId xmlns:a16="http://schemas.microsoft.com/office/drawing/2014/main" id="{9D43B3DC-C6CD-4C86-BB40-B0D7EE7AE4C0}"/>
                </a:ext>
              </a:extLst>
            </p:cNvPr>
            <p:cNvSpPr/>
            <p:nvPr/>
          </p:nvSpPr>
          <p:spPr>
            <a:xfrm>
              <a:off x="8038585" y="1547737"/>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25" name="Freeform: Shape 124">
              <a:extLst>
                <a:ext uri="{FF2B5EF4-FFF2-40B4-BE49-F238E27FC236}">
                  <a16:creationId xmlns:a16="http://schemas.microsoft.com/office/drawing/2014/main" id="{E6ED21BF-207E-4AA0-AEFF-EFACF82CF66E}"/>
                </a:ext>
              </a:extLst>
            </p:cNvPr>
            <p:cNvSpPr/>
            <p:nvPr/>
          </p:nvSpPr>
          <p:spPr>
            <a:xfrm>
              <a:off x="7834560" y="161707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26" name="Freeform: Shape 125">
              <a:extLst>
                <a:ext uri="{FF2B5EF4-FFF2-40B4-BE49-F238E27FC236}">
                  <a16:creationId xmlns:a16="http://schemas.microsoft.com/office/drawing/2014/main" id="{09ADC151-1A0F-4B55-AD0D-0BB3FD3DF82E}"/>
                </a:ext>
              </a:extLst>
            </p:cNvPr>
            <p:cNvSpPr/>
            <p:nvPr/>
          </p:nvSpPr>
          <p:spPr>
            <a:xfrm>
              <a:off x="8029917" y="169937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27" name="Freeform: Shape 126">
              <a:extLst>
                <a:ext uri="{FF2B5EF4-FFF2-40B4-BE49-F238E27FC236}">
                  <a16:creationId xmlns:a16="http://schemas.microsoft.com/office/drawing/2014/main" id="{70C36D06-4BD5-4588-A3EB-B4B1AAC75FBF}"/>
                </a:ext>
              </a:extLst>
            </p:cNvPr>
            <p:cNvSpPr/>
            <p:nvPr/>
          </p:nvSpPr>
          <p:spPr>
            <a:xfrm>
              <a:off x="6547351" y="1604792"/>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28" name="Freeform: Shape 127">
              <a:extLst>
                <a:ext uri="{FF2B5EF4-FFF2-40B4-BE49-F238E27FC236}">
                  <a16:creationId xmlns:a16="http://schemas.microsoft.com/office/drawing/2014/main" id="{97B51C68-3CEF-4621-8346-14C7CCA012A8}"/>
                </a:ext>
              </a:extLst>
            </p:cNvPr>
            <p:cNvSpPr/>
            <p:nvPr/>
          </p:nvSpPr>
          <p:spPr>
            <a:xfrm>
              <a:off x="6760235" y="1554405"/>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29" name="Freeform: Shape 128">
              <a:extLst>
                <a:ext uri="{FF2B5EF4-FFF2-40B4-BE49-F238E27FC236}">
                  <a16:creationId xmlns:a16="http://schemas.microsoft.com/office/drawing/2014/main" id="{E3309E9D-8815-4665-B9EB-E4CCCF163250}"/>
                </a:ext>
              </a:extLst>
            </p:cNvPr>
            <p:cNvSpPr/>
            <p:nvPr/>
          </p:nvSpPr>
          <p:spPr>
            <a:xfrm>
              <a:off x="6633933" y="1480776"/>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30" name="Freeform: Shape 129">
              <a:extLst>
                <a:ext uri="{FF2B5EF4-FFF2-40B4-BE49-F238E27FC236}">
                  <a16:creationId xmlns:a16="http://schemas.microsoft.com/office/drawing/2014/main" id="{F7173FB4-41E8-4A7E-9C34-B46A02C2057D}"/>
                </a:ext>
              </a:extLst>
            </p:cNvPr>
            <p:cNvSpPr/>
            <p:nvPr/>
          </p:nvSpPr>
          <p:spPr>
            <a:xfrm>
              <a:off x="4814563" y="1575455"/>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31" name="Freeform: Shape 130">
              <a:extLst>
                <a:ext uri="{FF2B5EF4-FFF2-40B4-BE49-F238E27FC236}">
                  <a16:creationId xmlns:a16="http://schemas.microsoft.com/office/drawing/2014/main" id="{A49A901A-1148-41D4-9700-AFF521008FFB}"/>
                </a:ext>
              </a:extLst>
            </p:cNvPr>
            <p:cNvSpPr/>
            <p:nvPr/>
          </p:nvSpPr>
          <p:spPr>
            <a:xfrm>
              <a:off x="5015255" y="1549642"/>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32" name="Freeform: Shape 131">
              <a:extLst>
                <a:ext uri="{FF2B5EF4-FFF2-40B4-BE49-F238E27FC236}">
                  <a16:creationId xmlns:a16="http://schemas.microsoft.com/office/drawing/2014/main" id="{F686D6EC-0EE9-4E09-B212-9991C0CEF6BD}"/>
                </a:ext>
              </a:extLst>
            </p:cNvPr>
            <p:cNvSpPr/>
            <p:nvPr/>
          </p:nvSpPr>
          <p:spPr>
            <a:xfrm>
              <a:off x="5068119" y="1711662"/>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3"/>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grpSp>
      <p:sp>
        <p:nvSpPr>
          <p:cNvPr id="33" name="Title 11">
            <a:extLst>
              <a:ext uri="{FF2B5EF4-FFF2-40B4-BE49-F238E27FC236}">
                <a16:creationId xmlns:a16="http://schemas.microsoft.com/office/drawing/2014/main" id="{D04CC46C-5A25-4ADD-8C13-71A98AECFA3E}"/>
              </a:ext>
            </a:extLst>
          </p:cNvPr>
          <p:cNvSpPr>
            <a:spLocks noGrp="1"/>
          </p:cNvSpPr>
          <p:nvPr>
            <p:ph type="title" hasCustomPrompt="1"/>
          </p:nvPr>
        </p:nvSpPr>
        <p:spPr>
          <a:xfrm>
            <a:off x="799583" y="1369439"/>
            <a:ext cx="7818413" cy="808459"/>
          </a:xfrm>
        </p:spPr>
        <p:txBody>
          <a:bodyPr wrap="square" tIns="144000" bIns="108000">
            <a:spAutoFit/>
          </a:bodyPr>
          <a:lstStyle>
            <a:lvl1pPr algn="l">
              <a:defRPr sz="4000"/>
            </a:lvl1pPr>
          </a:lstStyle>
          <a:p>
            <a:r>
              <a:rPr lang="en-US"/>
              <a:t>Add Your Title Here</a:t>
            </a:r>
          </a:p>
        </p:txBody>
      </p:sp>
      <p:sp>
        <p:nvSpPr>
          <p:cNvPr id="32" name="Freeform: Shape 31">
            <a:extLst>
              <a:ext uri="{FF2B5EF4-FFF2-40B4-BE49-F238E27FC236}">
                <a16:creationId xmlns:a16="http://schemas.microsoft.com/office/drawing/2014/main" id="{3CD2514D-DE95-4EFD-85CA-6B5A968B3518}"/>
              </a:ext>
            </a:extLst>
          </p:cNvPr>
          <p:cNvSpPr/>
          <p:nvPr userDrawn="1"/>
        </p:nvSpPr>
        <p:spPr>
          <a:xfrm>
            <a:off x="875783" y="1968593"/>
            <a:ext cx="1693125"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pic>
        <p:nvPicPr>
          <p:cNvPr id="55" name="Εικόνα 54"/>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42666" y="6344193"/>
            <a:ext cx="708338" cy="373746"/>
          </a:xfrm>
          <a:prstGeom prst="rect">
            <a:avLst/>
          </a:prstGeom>
          <a:ln>
            <a:solidFill>
              <a:schemeClr val="bg1"/>
            </a:solidFill>
          </a:ln>
        </p:spPr>
      </p:pic>
      <p:sp>
        <p:nvSpPr>
          <p:cNvPr id="58" name="Έλλειψη 57"/>
          <p:cNvSpPr/>
          <p:nvPr userDrawn="1"/>
        </p:nvSpPr>
        <p:spPr>
          <a:xfrm>
            <a:off x="11322392" y="6134102"/>
            <a:ext cx="650764" cy="650764"/>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dirty="0"/>
          </a:p>
        </p:txBody>
      </p:sp>
      <p:sp>
        <p:nvSpPr>
          <p:cNvPr id="61" name="Rectangle 7">
            <a:extLst>
              <a:ext uri="{FF2B5EF4-FFF2-40B4-BE49-F238E27FC236}">
                <a16:creationId xmlns:a16="http://schemas.microsoft.com/office/drawing/2014/main" id="{56B43784-7261-4D2A-BAAB-162AAB3DB06E}"/>
              </a:ext>
            </a:extLst>
          </p:cNvPr>
          <p:cNvSpPr/>
          <p:nvPr userDrawn="1"/>
        </p:nvSpPr>
        <p:spPr>
          <a:xfrm>
            <a:off x="11359358" y="6290207"/>
            <a:ext cx="577219" cy="338554"/>
          </a:xfrm>
          <a:prstGeom prst="rect">
            <a:avLst/>
          </a:prstGeom>
        </p:spPr>
        <p:txBody>
          <a:bodyPr wrap="square" anchor="ctr">
            <a:spAutoFit/>
          </a:bodyPr>
          <a:lstStyle/>
          <a:p>
            <a:pPr algn="ctr"/>
            <a:fld id="{C465B14E-B547-4612-956C-EF65EF6DEB60}" type="slidenum">
              <a:rPr lang="en-US" sz="1600" b="0" smtClean="0">
                <a:solidFill>
                  <a:schemeClr val="bg1"/>
                </a:solidFill>
                <a:latin typeface="Arial" pitchFamily="34" charset="0"/>
                <a:cs typeface="Arial" pitchFamily="34" charset="0"/>
              </a:rPr>
              <a:pPr algn="ctr"/>
              <a:t>‹#›</a:t>
            </a:fld>
            <a:endParaRPr lang="en-US" sz="1600" b="0" dirty="0">
              <a:solidFill>
                <a:schemeClr val="bg1"/>
              </a:solidFill>
              <a:latin typeface="Arial" pitchFamily="34" charset="0"/>
              <a:cs typeface="Arial" pitchFamily="34" charset="0"/>
            </a:endParaRPr>
          </a:p>
        </p:txBody>
      </p:sp>
    </p:spTree>
    <p:extLst>
      <p:ext uri="{BB962C8B-B14F-4D97-AF65-F5344CB8AC3E}">
        <p14:creationId xmlns:p14="http://schemas.microsoft.com/office/powerpoint/2010/main" val="52379349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32"/>
                                        </p:tgtEl>
                                        <p:attrNameLst>
                                          <p:attrName>style.visibility</p:attrName>
                                        </p:attrNameLst>
                                      </p:cBhvr>
                                      <p:to>
                                        <p:strVal val="visible"/>
                                      </p:to>
                                    </p:set>
                                    <p:animEffect transition="in" filter="wipe(left)">
                                      <p:cBhvr>
                                        <p:cTn id="7" dur="500"/>
                                        <p:tgtEl>
                                          <p:spTgt spid="32"/>
                                        </p:tgtEl>
                                      </p:cBhvr>
                                    </p:animEffect>
                                  </p:childTnLst>
                                </p:cTn>
                              </p:par>
                            </p:childTnLst>
                          </p:cTn>
                        </p:par>
                        <p:par>
                          <p:cTn id="8" fill="hold">
                            <p:stCondLst>
                              <p:cond delay="500"/>
                            </p:stCondLst>
                            <p:childTnLst>
                              <p:par>
                                <p:cTn id="9" presetID="10" presetClass="entr" presetSubtype="0" fill="hold" grpId="0" nodeType="afterEffect">
                                  <p:stCondLst>
                                    <p:cond delay="0"/>
                                  </p:stCondLst>
                                  <p:childTnLst>
                                    <p:set>
                                      <p:cBhvr>
                                        <p:cTn id="10" dur="1" fill="hold">
                                          <p:stCondLst>
                                            <p:cond delay="0"/>
                                          </p:stCondLst>
                                        </p:cTn>
                                        <p:tgtEl>
                                          <p:spTgt spid="61"/>
                                        </p:tgtEl>
                                        <p:attrNameLst>
                                          <p:attrName>style.visibility</p:attrName>
                                        </p:attrNameLst>
                                      </p:cBhvr>
                                      <p:to>
                                        <p:strVal val="visible"/>
                                      </p:to>
                                    </p:set>
                                    <p:animEffect transition="in" filter="fade">
                                      <p:cBhvr>
                                        <p:cTn id="11" dur="500"/>
                                        <p:tgtEl>
                                          <p:spTgt spid="6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2" grpId="0" animBg="1"/>
      <p:bldP spid="61" grpId="0"/>
    </p:bld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3_Title Slide">
    <p:spTree>
      <p:nvGrpSpPr>
        <p:cNvPr id="1" name=""/>
        <p:cNvGrpSpPr/>
        <p:nvPr/>
      </p:nvGrpSpPr>
      <p:grpSpPr>
        <a:xfrm>
          <a:off x="0" y="0"/>
          <a:ext cx="0" cy="0"/>
          <a:chOff x="0" y="0"/>
          <a:chExt cx="0" cy="0"/>
        </a:xfrm>
      </p:grpSpPr>
      <p:grpSp>
        <p:nvGrpSpPr>
          <p:cNvPr id="74" name="Group 73">
            <a:extLst>
              <a:ext uri="{FF2B5EF4-FFF2-40B4-BE49-F238E27FC236}">
                <a16:creationId xmlns:a16="http://schemas.microsoft.com/office/drawing/2014/main" id="{FFD829F4-5524-4C5D-89F2-896BCED2F42B}"/>
              </a:ext>
            </a:extLst>
          </p:cNvPr>
          <p:cNvGrpSpPr/>
          <p:nvPr userDrawn="1"/>
        </p:nvGrpSpPr>
        <p:grpSpPr>
          <a:xfrm>
            <a:off x="271102" y="717697"/>
            <a:ext cx="11649795" cy="5422605"/>
            <a:chOff x="2258434" y="1480776"/>
            <a:chExt cx="6679215" cy="3108960"/>
          </a:xfrm>
          <a:solidFill>
            <a:schemeClr val="accent1">
              <a:lumMod val="20000"/>
              <a:lumOff val="80000"/>
              <a:alpha val="40000"/>
            </a:schemeClr>
          </a:solidFill>
        </p:grpSpPr>
        <p:sp>
          <p:nvSpPr>
            <p:cNvPr id="75" name="Freeform: Shape 74">
              <a:extLst>
                <a:ext uri="{FF2B5EF4-FFF2-40B4-BE49-F238E27FC236}">
                  <a16:creationId xmlns:a16="http://schemas.microsoft.com/office/drawing/2014/main" id="{22DCACB4-CE26-4060-B9A6-D1865A0D0894}"/>
                </a:ext>
              </a:extLst>
            </p:cNvPr>
            <p:cNvSpPr/>
            <p:nvPr/>
          </p:nvSpPr>
          <p:spPr>
            <a:xfrm>
              <a:off x="4725695" y="3469406"/>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76" name="Freeform: Shape 75">
              <a:extLst>
                <a:ext uri="{FF2B5EF4-FFF2-40B4-BE49-F238E27FC236}">
                  <a16:creationId xmlns:a16="http://schemas.microsoft.com/office/drawing/2014/main" id="{07212C83-1A0B-4CC1-B6C7-62B58EA938C8}"/>
                </a:ext>
              </a:extLst>
            </p:cNvPr>
            <p:cNvSpPr/>
            <p:nvPr/>
          </p:nvSpPr>
          <p:spPr>
            <a:xfrm>
              <a:off x="4715694" y="3250807"/>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19"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77" name="Freeform: Shape 76">
              <a:extLst>
                <a:ext uri="{FF2B5EF4-FFF2-40B4-BE49-F238E27FC236}">
                  <a16:creationId xmlns:a16="http://schemas.microsoft.com/office/drawing/2014/main" id="{4B278F91-3F06-4265-BBE7-23615C28AAC6}"/>
                </a:ext>
              </a:extLst>
            </p:cNvPr>
            <p:cNvSpPr/>
            <p:nvPr/>
          </p:nvSpPr>
          <p:spPr>
            <a:xfrm>
              <a:off x="4617396" y="338720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3"/>
                    <a:pt x="55593" y="71628"/>
                    <a:pt x="35814" y="71628"/>
                  </a:cubicBezTo>
                  <a:cubicBezTo>
                    <a:pt x="16034" y="71628"/>
                    <a:pt x="0" y="55593"/>
                    <a:pt x="0" y="35814"/>
                  </a:cubicBezTo>
                  <a:cubicBezTo>
                    <a:pt x="0" y="16035"/>
                    <a:pt x="16034" y="0"/>
                    <a:pt x="35814" y="0"/>
                  </a:cubicBezTo>
                  <a:cubicBezTo>
                    <a:pt x="55593" y="0"/>
                    <a:pt x="71628" y="16035"/>
                    <a:pt x="71628" y="35814"/>
                  </a:cubicBezTo>
                  <a:close/>
                </a:path>
              </a:pathLst>
            </a:custGeom>
            <a:grpFill/>
            <a:ln w="9525" cap="flat">
              <a:noFill/>
              <a:prstDash val="solid"/>
              <a:miter/>
            </a:ln>
          </p:spPr>
          <p:txBody>
            <a:bodyPr rtlCol="0" anchor="ctr"/>
            <a:lstStyle/>
            <a:p>
              <a:endParaRPr lang="en-US" dirty="0"/>
            </a:p>
          </p:txBody>
        </p:sp>
        <p:sp>
          <p:nvSpPr>
            <p:cNvPr id="78" name="Freeform: Shape 77">
              <a:extLst>
                <a:ext uri="{FF2B5EF4-FFF2-40B4-BE49-F238E27FC236}">
                  <a16:creationId xmlns:a16="http://schemas.microsoft.com/office/drawing/2014/main" id="{8F37C54D-635F-43BE-A445-35889D433955}"/>
                </a:ext>
              </a:extLst>
            </p:cNvPr>
            <p:cNvSpPr/>
            <p:nvPr/>
          </p:nvSpPr>
          <p:spPr>
            <a:xfrm>
              <a:off x="8551125" y="162565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79" name="Freeform: Shape 78">
              <a:extLst>
                <a:ext uri="{FF2B5EF4-FFF2-40B4-BE49-F238E27FC236}">
                  <a16:creationId xmlns:a16="http://schemas.microsoft.com/office/drawing/2014/main" id="{0B8DF8E9-7A38-4B1C-83A4-29B08460B597}"/>
                </a:ext>
              </a:extLst>
            </p:cNvPr>
            <p:cNvSpPr/>
            <p:nvPr/>
          </p:nvSpPr>
          <p:spPr>
            <a:xfrm>
              <a:off x="8561127" y="1844155"/>
              <a:ext cx="100393" cy="100393"/>
            </a:xfrm>
            <a:custGeom>
              <a:avLst/>
              <a:gdLst>
                <a:gd name="connsiteX0" fmla="*/ 100393 w 100393"/>
                <a:gd name="connsiteY0" fmla="*/ 50197 h 100393"/>
                <a:gd name="connsiteX1" fmla="*/ 50196 w 100393"/>
                <a:gd name="connsiteY1" fmla="*/ 100394 h 100393"/>
                <a:gd name="connsiteX2" fmla="*/ 0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6" y="100394"/>
                  </a:cubicBezTo>
                  <a:cubicBezTo>
                    <a:pt x="22474" y="100394"/>
                    <a:pt x="0" y="77920"/>
                    <a:pt x="0" y="50197"/>
                  </a:cubicBezTo>
                  <a:cubicBezTo>
                    <a:pt x="0"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80" name="Freeform: Shape 79">
              <a:extLst>
                <a:ext uri="{FF2B5EF4-FFF2-40B4-BE49-F238E27FC236}">
                  <a16:creationId xmlns:a16="http://schemas.microsoft.com/office/drawing/2014/main" id="{BCB583A1-619C-4D95-97D9-E868DCE2EAC3}"/>
                </a:ext>
              </a:extLst>
            </p:cNvPr>
            <p:cNvSpPr/>
            <p:nvPr/>
          </p:nvSpPr>
          <p:spPr>
            <a:xfrm>
              <a:off x="8688190" y="1736618"/>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4" y="71628"/>
                    <a:pt x="0" y="55594"/>
                    <a:pt x="0" y="35814"/>
                  </a:cubicBezTo>
                  <a:cubicBezTo>
                    <a:pt x="0" y="16034"/>
                    <a:pt x="16034" y="0"/>
                    <a:pt x="35814" y="0"/>
                  </a:cubicBezTo>
                  <a:cubicBezTo>
                    <a:pt x="55593" y="0"/>
                    <a:pt x="71628" y="16035"/>
                    <a:pt x="71628" y="35814"/>
                  </a:cubicBezTo>
                  <a:close/>
                </a:path>
              </a:pathLst>
            </a:custGeom>
            <a:grpFill/>
            <a:ln w="9525" cap="flat">
              <a:noFill/>
              <a:prstDash val="solid"/>
              <a:miter/>
            </a:ln>
          </p:spPr>
          <p:txBody>
            <a:bodyPr rtlCol="0" anchor="ctr"/>
            <a:lstStyle/>
            <a:p>
              <a:endParaRPr lang="en-US" dirty="0"/>
            </a:p>
          </p:txBody>
        </p:sp>
        <p:sp>
          <p:nvSpPr>
            <p:cNvPr id="81" name="Freeform: Shape 80">
              <a:extLst>
                <a:ext uri="{FF2B5EF4-FFF2-40B4-BE49-F238E27FC236}">
                  <a16:creationId xmlns:a16="http://schemas.microsoft.com/office/drawing/2014/main" id="{8F18E45D-3B01-4F44-89B7-99A7FC66884F}"/>
                </a:ext>
              </a:extLst>
            </p:cNvPr>
            <p:cNvSpPr/>
            <p:nvPr/>
          </p:nvSpPr>
          <p:spPr>
            <a:xfrm>
              <a:off x="5270715" y="2141049"/>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82" name="Freeform: Shape 81">
              <a:extLst>
                <a:ext uri="{FF2B5EF4-FFF2-40B4-BE49-F238E27FC236}">
                  <a16:creationId xmlns:a16="http://schemas.microsoft.com/office/drawing/2014/main" id="{00936F4E-3546-42E8-90A3-F408C84E2213}"/>
                </a:ext>
              </a:extLst>
            </p:cNvPr>
            <p:cNvSpPr/>
            <p:nvPr/>
          </p:nvSpPr>
          <p:spPr>
            <a:xfrm>
              <a:off x="5989281" y="3537224"/>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83" name="Freeform: Shape 82">
              <a:extLst>
                <a:ext uri="{FF2B5EF4-FFF2-40B4-BE49-F238E27FC236}">
                  <a16:creationId xmlns:a16="http://schemas.microsoft.com/office/drawing/2014/main" id="{1870C433-1AF8-4F81-BD2A-7B0B8FC6A7FD}"/>
                </a:ext>
              </a:extLst>
            </p:cNvPr>
            <p:cNvSpPr/>
            <p:nvPr/>
          </p:nvSpPr>
          <p:spPr>
            <a:xfrm>
              <a:off x="5757252" y="3250807"/>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4" name="Freeform: Shape 83">
              <a:extLst>
                <a:ext uri="{FF2B5EF4-FFF2-40B4-BE49-F238E27FC236}">
                  <a16:creationId xmlns:a16="http://schemas.microsoft.com/office/drawing/2014/main" id="{33CC2E1D-B3E1-4EE3-8493-2DB34074A554}"/>
                </a:ext>
              </a:extLst>
            </p:cNvPr>
            <p:cNvSpPr/>
            <p:nvPr/>
          </p:nvSpPr>
          <p:spPr>
            <a:xfrm>
              <a:off x="5882887" y="337282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5" name="Freeform: Shape 84">
              <a:extLst>
                <a:ext uri="{FF2B5EF4-FFF2-40B4-BE49-F238E27FC236}">
                  <a16:creationId xmlns:a16="http://schemas.microsoft.com/office/drawing/2014/main" id="{882E7FA3-A6E6-4369-9BB0-482EE9FAA8DC}"/>
                </a:ext>
              </a:extLst>
            </p:cNvPr>
            <p:cNvSpPr/>
            <p:nvPr/>
          </p:nvSpPr>
          <p:spPr>
            <a:xfrm>
              <a:off x="5794686" y="340244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5"/>
                    <a:pt x="16034"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86" name="Freeform: Shape 85">
              <a:extLst>
                <a:ext uri="{FF2B5EF4-FFF2-40B4-BE49-F238E27FC236}">
                  <a16:creationId xmlns:a16="http://schemas.microsoft.com/office/drawing/2014/main" id="{7A6E507A-714C-468F-9D39-B5B710AD9CBF}"/>
                </a:ext>
              </a:extLst>
            </p:cNvPr>
            <p:cNvSpPr/>
            <p:nvPr/>
          </p:nvSpPr>
          <p:spPr>
            <a:xfrm>
              <a:off x="5171655" y="1985601"/>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87" name="Freeform: Shape 86">
              <a:extLst>
                <a:ext uri="{FF2B5EF4-FFF2-40B4-BE49-F238E27FC236}">
                  <a16:creationId xmlns:a16="http://schemas.microsoft.com/office/drawing/2014/main" id="{894A2848-C941-4618-AC52-4E4C55DA1E5B}"/>
                </a:ext>
              </a:extLst>
            </p:cNvPr>
            <p:cNvSpPr/>
            <p:nvPr/>
          </p:nvSpPr>
          <p:spPr>
            <a:xfrm>
              <a:off x="5177751" y="2298021"/>
              <a:ext cx="100393" cy="100393"/>
            </a:xfrm>
            <a:custGeom>
              <a:avLst/>
              <a:gdLst>
                <a:gd name="connsiteX0" fmla="*/ 100393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3"/>
                    <a:pt x="50197" y="100393"/>
                  </a:cubicBezTo>
                  <a:cubicBezTo>
                    <a:pt x="22474" y="100393"/>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8" name="Freeform: Shape 87">
              <a:extLst>
                <a:ext uri="{FF2B5EF4-FFF2-40B4-BE49-F238E27FC236}">
                  <a16:creationId xmlns:a16="http://schemas.microsoft.com/office/drawing/2014/main" id="{5652734C-8BBE-4A8E-AAC2-640D841CBEA4}"/>
                </a:ext>
              </a:extLst>
            </p:cNvPr>
            <p:cNvSpPr/>
            <p:nvPr/>
          </p:nvSpPr>
          <p:spPr>
            <a:xfrm>
              <a:off x="5115553" y="2156194"/>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89" name="Freeform: Shape 88">
              <a:extLst>
                <a:ext uri="{FF2B5EF4-FFF2-40B4-BE49-F238E27FC236}">
                  <a16:creationId xmlns:a16="http://schemas.microsoft.com/office/drawing/2014/main" id="{E0CEBF03-0125-4B93-93A0-41D8B0FBCC06}"/>
                </a:ext>
              </a:extLst>
            </p:cNvPr>
            <p:cNvSpPr/>
            <p:nvPr/>
          </p:nvSpPr>
          <p:spPr>
            <a:xfrm>
              <a:off x="8837256" y="2936958"/>
              <a:ext cx="100393" cy="100393"/>
            </a:xfrm>
            <a:custGeom>
              <a:avLst/>
              <a:gdLst>
                <a:gd name="connsiteX0" fmla="*/ 100393 w 100393"/>
                <a:gd name="connsiteY0" fmla="*/ 50197 h 100393"/>
                <a:gd name="connsiteX1" fmla="*/ 50196 w 100393"/>
                <a:gd name="connsiteY1" fmla="*/ 100394 h 100393"/>
                <a:gd name="connsiteX2" fmla="*/ -1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6" y="100394"/>
                  </a:cubicBezTo>
                  <a:cubicBezTo>
                    <a:pt x="22474" y="100394"/>
                    <a:pt x="-1" y="77920"/>
                    <a:pt x="-1" y="50197"/>
                  </a:cubicBezTo>
                  <a:cubicBezTo>
                    <a:pt x="-1"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90" name="Freeform: Shape 89">
              <a:extLst>
                <a:ext uri="{FF2B5EF4-FFF2-40B4-BE49-F238E27FC236}">
                  <a16:creationId xmlns:a16="http://schemas.microsoft.com/office/drawing/2014/main" id="{D5E2C035-0122-4A92-B3E8-128EFE204D32}"/>
                </a:ext>
              </a:extLst>
            </p:cNvPr>
            <p:cNvSpPr/>
            <p:nvPr/>
          </p:nvSpPr>
          <p:spPr>
            <a:xfrm>
              <a:off x="8605227" y="265054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3" y="0"/>
                    <a:pt x="50197"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91" name="Freeform: Shape 90">
              <a:extLst>
                <a:ext uri="{FF2B5EF4-FFF2-40B4-BE49-F238E27FC236}">
                  <a16:creationId xmlns:a16="http://schemas.microsoft.com/office/drawing/2014/main" id="{D3981233-1C61-47AB-9DE5-BFA08EFC350D}"/>
                </a:ext>
              </a:extLst>
            </p:cNvPr>
            <p:cNvSpPr/>
            <p:nvPr/>
          </p:nvSpPr>
          <p:spPr>
            <a:xfrm>
              <a:off x="8730862" y="277246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3" y="0"/>
                    <a:pt x="50197"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92" name="Freeform: Shape 91">
              <a:extLst>
                <a:ext uri="{FF2B5EF4-FFF2-40B4-BE49-F238E27FC236}">
                  <a16:creationId xmlns:a16="http://schemas.microsoft.com/office/drawing/2014/main" id="{D70806AF-2F5D-4701-9870-2055E15030D5}"/>
                </a:ext>
              </a:extLst>
            </p:cNvPr>
            <p:cNvSpPr/>
            <p:nvPr/>
          </p:nvSpPr>
          <p:spPr>
            <a:xfrm>
              <a:off x="8642661" y="2802084"/>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5" y="71628"/>
                    <a:pt x="0" y="55594"/>
                    <a:pt x="0" y="35814"/>
                  </a:cubicBezTo>
                  <a:cubicBezTo>
                    <a:pt x="0" y="16035"/>
                    <a:pt x="16035"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93" name="Freeform: Shape 92">
              <a:extLst>
                <a:ext uri="{FF2B5EF4-FFF2-40B4-BE49-F238E27FC236}">
                  <a16:creationId xmlns:a16="http://schemas.microsoft.com/office/drawing/2014/main" id="{F148D1BB-0605-4A88-BD01-4D864A0001E1}"/>
                </a:ext>
              </a:extLst>
            </p:cNvPr>
            <p:cNvSpPr/>
            <p:nvPr/>
          </p:nvSpPr>
          <p:spPr>
            <a:xfrm>
              <a:off x="3383241" y="181900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4" name="Freeform: Shape 93">
              <a:extLst>
                <a:ext uri="{FF2B5EF4-FFF2-40B4-BE49-F238E27FC236}">
                  <a16:creationId xmlns:a16="http://schemas.microsoft.com/office/drawing/2014/main" id="{98E6B83F-BDBF-4CB0-B240-B5BB6E153D87}"/>
                </a:ext>
              </a:extLst>
            </p:cNvPr>
            <p:cNvSpPr/>
            <p:nvPr/>
          </p:nvSpPr>
          <p:spPr>
            <a:xfrm>
              <a:off x="3615175" y="153259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95" name="Freeform: Shape 94">
              <a:extLst>
                <a:ext uri="{FF2B5EF4-FFF2-40B4-BE49-F238E27FC236}">
                  <a16:creationId xmlns:a16="http://schemas.microsoft.com/office/drawing/2014/main" id="{6AD01922-0BC2-4B40-A522-70668FBD5E51}"/>
                </a:ext>
              </a:extLst>
            </p:cNvPr>
            <p:cNvSpPr/>
            <p:nvPr/>
          </p:nvSpPr>
          <p:spPr>
            <a:xfrm>
              <a:off x="3411245" y="160183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6" name="Freeform: Shape 95">
              <a:extLst>
                <a:ext uri="{FF2B5EF4-FFF2-40B4-BE49-F238E27FC236}">
                  <a16:creationId xmlns:a16="http://schemas.microsoft.com/office/drawing/2014/main" id="{45416D36-DFA7-4E17-A1B3-BD428D04BF72}"/>
                </a:ext>
              </a:extLst>
            </p:cNvPr>
            <p:cNvSpPr/>
            <p:nvPr/>
          </p:nvSpPr>
          <p:spPr>
            <a:xfrm>
              <a:off x="3606603" y="168413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5" y="71628"/>
                    <a:pt x="0" y="55593"/>
                    <a:pt x="0" y="35814"/>
                  </a:cubicBezTo>
                  <a:cubicBezTo>
                    <a:pt x="0" y="16034"/>
                    <a:pt x="16035"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97" name="Freeform: Shape 96">
              <a:extLst>
                <a:ext uri="{FF2B5EF4-FFF2-40B4-BE49-F238E27FC236}">
                  <a16:creationId xmlns:a16="http://schemas.microsoft.com/office/drawing/2014/main" id="{5031212E-94EF-4783-B618-7E5EFEEC46F9}"/>
                </a:ext>
              </a:extLst>
            </p:cNvPr>
            <p:cNvSpPr/>
            <p:nvPr/>
          </p:nvSpPr>
          <p:spPr>
            <a:xfrm>
              <a:off x="2490368" y="2876379"/>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98" name="Freeform: Shape 97">
              <a:extLst>
                <a:ext uri="{FF2B5EF4-FFF2-40B4-BE49-F238E27FC236}">
                  <a16:creationId xmlns:a16="http://schemas.microsoft.com/office/drawing/2014/main" id="{5A06CCA6-4A90-46C0-A759-0C0B8EF053C1}"/>
                </a:ext>
              </a:extLst>
            </p:cNvPr>
            <p:cNvSpPr/>
            <p:nvPr/>
          </p:nvSpPr>
          <p:spPr>
            <a:xfrm>
              <a:off x="2258434" y="258996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9" name="Freeform: Shape 98">
              <a:extLst>
                <a:ext uri="{FF2B5EF4-FFF2-40B4-BE49-F238E27FC236}">
                  <a16:creationId xmlns:a16="http://schemas.microsoft.com/office/drawing/2014/main" id="{83C82433-72CD-4C84-B301-60E023377B90}"/>
                </a:ext>
              </a:extLst>
            </p:cNvPr>
            <p:cNvSpPr/>
            <p:nvPr/>
          </p:nvSpPr>
          <p:spPr>
            <a:xfrm>
              <a:off x="2383974" y="271188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00" name="Freeform: Shape 99">
              <a:extLst>
                <a:ext uri="{FF2B5EF4-FFF2-40B4-BE49-F238E27FC236}">
                  <a16:creationId xmlns:a16="http://schemas.microsoft.com/office/drawing/2014/main" id="{C53B246E-E2C2-46B0-863A-89C63A27768C}"/>
                </a:ext>
              </a:extLst>
            </p:cNvPr>
            <p:cNvSpPr/>
            <p:nvPr/>
          </p:nvSpPr>
          <p:spPr>
            <a:xfrm>
              <a:off x="2295867" y="274150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5"/>
                    <a:pt x="16034"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101" name="Freeform: Shape 100">
              <a:extLst>
                <a:ext uri="{FF2B5EF4-FFF2-40B4-BE49-F238E27FC236}">
                  <a16:creationId xmlns:a16="http://schemas.microsoft.com/office/drawing/2014/main" id="{8A1EBDE6-49BC-4B26-85EC-F5DA8887223A}"/>
                </a:ext>
              </a:extLst>
            </p:cNvPr>
            <p:cNvSpPr/>
            <p:nvPr/>
          </p:nvSpPr>
          <p:spPr>
            <a:xfrm>
              <a:off x="7566907" y="2368125"/>
              <a:ext cx="100393" cy="100393"/>
            </a:xfrm>
            <a:custGeom>
              <a:avLst/>
              <a:gdLst>
                <a:gd name="connsiteX0" fmla="*/ 100393 w 100393"/>
                <a:gd name="connsiteY0" fmla="*/ 50197 h 100393"/>
                <a:gd name="connsiteX1" fmla="*/ 50196 w 100393"/>
                <a:gd name="connsiteY1" fmla="*/ 100393 h 100393"/>
                <a:gd name="connsiteX2" fmla="*/ -1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3"/>
                    <a:pt x="50196" y="100393"/>
                  </a:cubicBezTo>
                  <a:cubicBezTo>
                    <a:pt x="22474" y="100393"/>
                    <a:pt x="-1" y="77920"/>
                    <a:pt x="-1" y="50197"/>
                  </a:cubicBezTo>
                  <a:cubicBezTo>
                    <a:pt x="-1"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102" name="Freeform: Shape 101">
              <a:extLst>
                <a:ext uri="{FF2B5EF4-FFF2-40B4-BE49-F238E27FC236}">
                  <a16:creationId xmlns:a16="http://schemas.microsoft.com/office/drawing/2014/main" id="{1957CC2C-9B55-4F25-AC0C-31ED70A2FF13}"/>
                </a:ext>
              </a:extLst>
            </p:cNvPr>
            <p:cNvSpPr/>
            <p:nvPr/>
          </p:nvSpPr>
          <p:spPr>
            <a:xfrm>
              <a:off x="7334973" y="265454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3" name="Freeform: Shape 102">
              <a:extLst>
                <a:ext uri="{FF2B5EF4-FFF2-40B4-BE49-F238E27FC236}">
                  <a16:creationId xmlns:a16="http://schemas.microsoft.com/office/drawing/2014/main" id="{D2793834-CF8F-4C90-9DAA-FA350890746B}"/>
                </a:ext>
              </a:extLst>
            </p:cNvPr>
            <p:cNvSpPr/>
            <p:nvPr/>
          </p:nvSpPr>
          <p:spPr>
            <a:xfrm>
              <a:off x="7460513" y="253262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4" name="Freeform: Shape 103">
              <a:extLst>
                <a:ext uri="{FF2B5EF4-FFF2-40B4-BE49-F238E27FC236}">
                  <a16:creationId xmlns:a16="http://schemas.microsoft.com/office/drawing/2014/main" id="{AB0F80C9-3AE6-497B-9C0E-CE67D6E494D8}"/>
                </a:ext>
              </a:extLst>
            </p:cNvPr>
            <p:cNvSpPr/>
            <p:nvPr/>
          </p:nvSpPr>
          <p:spPr>
            <a:xfrm>
              <a:off x="7372407" y="2531765"/>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3" y="71628"/>
                    <a:pt x="35814" y="71628"/>
                  </a:cubicBezTo>
                  <a:cubicBezTo>
                    <a:pt x="16034" y="71628"/>
                    <a:pt x="0" y="55594"/>
                    <a:pt x="0" y="35814"/>
                  </a:cubicBezTo>
                  <a:cubicBezTo>
                    <a:pt x="0" y="16034"/>
                    <a:pt x="16034"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105" name="Freeform: Shape 104">
              <a:extLst>
                <a:ext uri="{FF2B5EF4-FFF2-40B4-BE49-F238E27FC236}">
                  <a16:creationId xmlns:a16="http://schemas.microsoft.com/office/drawing/2014/main" id="{38153E6A-F541-4996-A7E4-4681EEF430B7}"/>
                </a:ext>
              </a:extLst>
            </p:cNvPr>
            <p:cNvSpPr/>
            <p:nvPr/>
          </p:nvSpPr>
          <p:spPr>
            <a:xfrm>
              <a:off x="3871874" y="4073481"/>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06" name="Freeform: Shape 105">
              <a:extLst>
                <a:ext uri="{FF2B5EF4-FFF2-40B4-BE49-F238E27FC236}">
                  <a16:creationId xmlns:a16="http://schemas.microsoft.com/office/drawing/2014/main" id="{11EDE9C2-B78D-4554-B35A-4704139FE17F}"/>
                </a:ext>
              </a:extLst>
            </p:cNvPr>
            <p:cNvSpPr/>
            <p:nvPr/>
          </p:nvSpPr>
          <p:spPr>
            <a:xfrm>
              <a:off x="3861873" y="3854883"/>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19"/>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07" name="Freeform: Shape 106">
              <a:extLst>
                <a:ext uri="{FF2B5EF4-FFF2-40B4-BE49-F238E27FC236}">
                  <a16:creationId xmlns:a16="http://schemas.microsoft.com/office/drawing/2014/main" id="{F9A5B6BE-E967-4A01-955C-43681D9F1DB1}"/>
                </a:ext>
              </a:extLst>
            </p:cNvPr>
            <p:cNvSpPr/>
            <p:nvPr/>
          </p:nvSpPr>
          <p:spPr>
            <a:xfrm>
              <a:off x="3763575" y="3991281"/>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5" y="71628"/>
                    <a:pt x="0" y="55594"/>
                    <a:pt x="0" y="35814"/>
                  </a:cubicBezTo>
                  <a:cubicBezTo>
                    <a:pt x="0" y="16034"/>
                    <a:pt x="16035"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108" name="Freeform: Shape 107">
              <a:extLst>
                <a:ext uri="{FF2B5EF4-FFF2-40B4-BE49-F238E27FC236}">
                  <a16:creationId xmlns:a16="http://schemas.microsoft.com/office/drawing/2014/main" id="{021AE357-801B-42A4-8096-0C1BCAF93DED}"/>
                </a:ext>
              </a:extLst>
            </p:cNvPr>
            <p:cNvSpPr/>
            <p:nvPr/>
          </p:nvSpPr>
          <p:spPr>
            <a:xfrm>
              <a:off x="7849419" y="3635712"/>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9" name="Freeform: Shape 108">
              <a:extLst>
                <a:ext uri="{FF2B5EF4-FFF2-40B4-BE49-F238E27FC236}">
                  <a16:creationId xmlns:a16="http://schemas.microsoft.com/office/drawing/2014/main" id="{AE59684F-5AA9-4D39-9D0B-E2ABC48017CB}"/>
                </a:ext>
              </a:extLst>
            </p:cNvPr>
            <p:cNvSpPr/>
            <p:nvPr/>
          </p:nvSpPr>
          <p:spPr>
            <a:xfrm>
              <a:off x="7859420" y="3417114"/>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10" name="Freeform: Shape 109">
              <a:extLst>
                <a:ext uri="{FF2B5EF4-FFF2-40B4-BE49-F238E27FC236}">
                  <a16:creationId xmlns:a16="http://schemas.microsoft.com/office/drawing/2014/main" id="{D48ABC95-E681-4EBA-8714-F4E0260A7492}"/>
                </a:ext>
              </a:extLst>
            </p:cNvPr>
            <p:cNvSpPr/>
            <p:nvPr/>
          </p:nvSpPr>
          <p:spPr>
            <a:xfrm>
              <a:off x="7986483" y="3553416"/>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3"/>
                    <a:pt x="55594" y="71628"/>
                    <a:pt x="35814" y="71628"/>
                  </a:cubicBezTo>
                  <a:cubicBezTo>
                    <a:pt x="16034" y="71628"/>
                    <a:pt x="0" y="55593"/>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11" name="Freeform: Shape 110">
              <a:extLst>
                <a:ext uri="{FF2B5EF4-FFF2-40B4-BE49-F238E27FC236}">
                  <a16:creationId xmlns:a16="http://schemas.microsoft.com/office/drawing/2014/main" id="{619C7516-70F3-48B6-8FA8-7ED1EAF80ED3}"/>
                </a:ext>
              </a:extLst>
            </p:cNvPr>
            <p:cNvSpPr/>
            <p:nvPr/>
          </p:nvSpPr>
          <p:spPr>
            <a:xfrm>
              <a:off x="4876571" y="448934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2" name="Freeform: Shape 111">
              <a:extLst>
                <a:ext uri="{FF2B5EF4-FFF2-40B4-BE49-F238E27FC236}">
                  <a16:creationId xmlns:a16="http://schemas.microsoft.com/office/drawing/2014/main" id="{2C9ECAE7-3D67-46A8-9FF4-DEE1E050AB1A}"/>
                </a:ext>
              </a:extLst>
            </p:cNvPr>
            <p:cNvSpPr/>
            <p:nvPr/>
          </p:nvSpPr>
          <p:spPr>
            <a:xfrm>
              <a:off x="7806556" y="183424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13" name="Freeform: Shape 112">
              <a:extLst>
                <a:ext uri="{FF2B5EF4-FFF2-40B4-BE49-F238E27FC236}">
                  <a16:creationId xmlns:a16="http://schemas.microsoft.com/office/drawing/2014/main" id="{4183811B-4824-44E3-B212-25EC3B6211FD}"/>
                </a:ext>
              </a:extLst>
            </p:cNvPr>
            <p:cNvSpPr/>
            <p:nvPr/>
          </p:nvSpPr>
          <p:spPr>
            <a:xfrm>
              <a:off x="8038585" y="1547737"/>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14" name="Freeform: Shape 113">
              <a:extLst>
                <a:ext uri="{FF2B5EF4-FFF2-40B4-BE49-F238E27FC236}">
                  <a16:creationId xmlns:a16="http://schemas.microsoft.com/office/drawing/2014/main" id="{5EA08BD7-23B3-44A4-99EF-B6079C7FA432}"/>
                </a:ext>
              </a:extLst>
            </p:cNvPr>
            <p:cNvSpPr/>
            <p:nvPr/>
          </p:nvSpPr>
          <p:spPr>
            <a:xfrm>
              <a:off x="7834560" y="161707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5" name="Freeform: Shape 114">
              <a:extLst>
                <a:ext uri="{FF2B5EF4-FFF2-40B4-BE49-F238E27FC236}">
                  <a16:creationId xmlns:a16="http://schemas.microsoft.com/office/drawing/2014/main" id="{892FAA83-7338-4DE6-9EA2-FCF9D8357A67}"/>
                </a:ext>
              </a:extLst>
            </p:cNvPr>
            <p:cNvSpPr/>
            <p:nvPr/>
          </p:nvSpPr>
          <p:spPr>
            <a:xfrm>
              <a:off x="8029917" y="169937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16" name="Freeform: Shape 115">
              <a:extLst>
                <a:ext uri="{FF2B5EF4-FFF2-40B4-BE49-F238E27FC236}">
                  <a16:creationId xmlns:a16="http://schemas.microsoft.com/office/drawing/2014/main" id="{995EEFFD-A082-49C5-8E98-140204A0F96B}"/>
                </a:ext>
              </a:extLst>
            </p:cNvPr>
            <p:cNvSpPr/>
            <p:nvPr/>
          </p:nvSpPr>
          <p:spPr>
            <a:xfrm>
              <a:off x="6547351" y="1604792"/>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7" name="Freeform: Shape 116">
              <a:extLst>
                <a:ext uri="{FF2B5EF4-FFF2-40B4-BE49-F238E27FC236}">
                  <a16:creationId xmlns:a16="http://schemas.microsoft.com/office/drawing/2014/main" id="{0EE9C795-91A7-4B87-B763-216E01C92144}"/>
                </a:ext>
              </a:extLst>
            </p:cNvPr>
            <p:cNvSpPr/>
            <p:nvPr/>
          </p:nvSpPr>
          <p:spPr>
            <a:xfrm>
              <a:off x="6760235" y="1554405"/>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8" name="Freeform: Shape 117">
              <a:extLst>
                <a:ext uri="{FF2B5EF4-FFF2-40B4-BE49-F238E27FC236}">
                  <a16:creationId xmlns:a16="http://schemas.microsoft.com/office/drawing/2014/main" id="{CD146E3A-5965-4002-924C-C58026485BBE}"/>
                </a:ext>
              </a:extLst>
            </p:cNvPr>
            <p:cNvSpPr/>
            <p:nvPr/>
          </p:nvSpPr>
          <p:spPr>
            <a:xfrm>
              <a:off x="6633933" y="1480776"/>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19" name="Freeform: Shape 118">
              <a:extLst>
                <a:ext uri="{FF2B5EF4-FFF2-40B4-BE49-F238E27FC236}">
                  <a16:creationId xmlns:a16="http://schemas.microsoft.com/office/drawing/2014/main" id="{60D40A56-3580-4C1F-BD47-6D66CF7B379A}"/>
                </a:ext>
              </a:extLst>
            </p:cNvPr>
            <p:cNvSpPr/>
            <p:nvPr/>
          </p:nvSpPr>
          <p:spPr>
            <a:xfrm>
              <a:off x="4814563" y="1575455"/>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20" name="Freeform: Shape 119">
              <a:extLst>
                <a:ext uri="{FF2B5EF4-FFF2-40B4-BE49-F238E27FC236}">
                  <a16:creationId xmlns:a16="http://schemas.microsoft.com/office/drawing/2014/main" id="{1A38D92F-6B6A-4B23-A392-CC9099F1C03C}"/>
                </a:ext>
              </a:extLst>
            </p:cNvPr>
            <p:cNvSpPr/>
            <p:nvPr/>
          </p:nvSpPr>
          <p:spPr>
            <a:xfrm>
              <a:off x="5015255" y="1549642"/>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21" name="Freeform: Shape 120">
              <a:extLst>
                <a:ext uri="{FF2B5EF4-FFF2-40B4-BE49-F238E27FC236}">
                  <a16:creationId xmlns:a16="http://schemas.microsoft.com/office/drawing/2014/main" id="{F2A4DD3C-18D0-4683-A520-06271C6FE3F8}"/>
                </a:ext>
              </a:extLst>
            </p:cNvPr>
            <p:cNvSpPr/>
            <p:nvPr/>
          </p:nvSpPr>
          <p:spPr>
            <a:xfrm>
              <a:off x="5068119" y="1711662"/>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3"/>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grpSp>
      <p:sp>
        <p:nvSpPr>
          <p:cNvPr id="14" name="Title 11">
            <a:extLst>
              <a:ext uri="{FF2B5EF4-FFF2-40B4-BE49-F238E27FC236}">
                <a16:creationId xmlns:a16="http://schemas.microsoft.com/office/drawing/2014/main" id="{B64242D5-755E-437D-8301-09C1032755BB}"/>
              </a:ext>
            </a:extLst>
          </p:cNvPr>
          <p:cNvSpPr>
            <a:spLocks noGrp="1"/>
          </p:cNvSpPr>
          <p:nvPr>
            <p:ph type="title" hasCustomPrompt="1"/>
          </p:nvPr>
        </p:nvSpPr>
        <p:spPr>
          <a:xfrm>
            <a:off x="2186791" y="535909"/>
            <a:ext cx="7818413" cy="808459"/>
          </a:xfrm>
        </p:spPr>
        <p:txBody>
          <a:bodyPr wrap="square" tIns="144000" bIns="108000">
            <a:spAutoFit/>
          </a:bodyPr>
          <a:lstStyle>
            <a:lvl1pPr algn="ctr">
              <a:defRPr sz="4000"/>
            </a:lvl1pPr>
          </a:lstStyle>
          <a:p>
            <a:r>
              <a:rPr lang="en-US"/>
              <a:t>Add Your Title Here</a:t>
            </a:r>
          </a:p>
        </p:txBody>
      </p:sp>
      <p:pic>
        <p:nvPicPr>
          <p:cNvPr id="54" name="Εικόνα 5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42666" y="6344193"/>
            <a:ext cx="708338" cy="373746"/>
          </a:xfrm>
          <a:prstGeom prst="rect">
            <a:avLst/>
          </a:prstGeom>
          <a:ln>
            <a:solidFill>
              <a:schemeClr val="bg1"/>
            </a:solidFill>
          </a:ln>
        </p:spPr>
      </p:pic>
      <p:sp>
        <p:nvSpPr>
          <p:cNvPr id="57" name="Έλλειψη 56"/>
          <p:cNvSpPr/>
          <p:nvPr userDrawn="1"/>
        </p:nvSpPr>
        <p:spPr>
          <a:xfrm>
            <a:off x="11322392" y="6134102"/>
            <a:ext cx="650764" cy="650764"/>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dirty="0"/>
          </a:p>
        </p:txBody>
      </p:sp>
      <p:sp>
        <p:nvSpPr>
          <p:cNvPr id="60" name="Rectangle 7">
            <a:extLst>
              <a:ext uri="{FF2B5EF4-FFF2-40B4-BE49-F238E27FC236}">
                <a16:creationId xmlns:a16="http://schemas.microsoft.com/office/drawing/2014/main" id="{56B43784-7261-4D2A-BAAB-162AAB3DB06E}"/>
              </a:ext>
            </a:extLst>
          </p:cNvPr>
          <p:cNvSpPr/>
          <p:nvPr userDrawn="1"/>
        </p:nvSpPr>
        <p:spPr>
          <a:xfrm>
            <a:off x="11359358" y="6290207"/>
            <a:ext cx="577219" cy="338554"/>
          </a:xfrm>
          <a:prstGeom prst="rect">
            <a:avLst/>
          </a:prstGeom>
        </p:spPr>
        <p:txBody>
          <a:bodyPr wrap="square" anchor="ctr">
            <a:spAutoFit/>
          </a:bodyPr>
          <a:lstStyle/>
          <a:p>
            <a:pPr algn="ctr"/>
            <a:fld id="{C465B14E-B547-4612-956C-EF65EF6DEB60}" type="slidenum">
              <a:rPr lang="en-US" sz="1600" b="0" smtClean="0">
                <a:solidFill>
                  <a:schemeClr val="bg1"/>
                </a:solidFill>
                <a:latin typeface="Arial" pitchFamily="34" charset="0"/>
                <a:cs typeface="Arial" pitchFamily="34" charset="0"/>
              </a:rPr>
              <a:pPr algn="ctr"/>
              <a:t>‹#›</a:t>
            </a:fld>
            <a:endParaRPr lang="en-US" sz="1600" b="0" dirty="0">
              <a:solidFill>
                <a:schemeClr val="bg1"/>
              </a:solidFill>
              <a:latin typeface="Arial" pitchFamily="34" charset="0"/>
              <a:cs typeface="Arial" pitchFamily="34" charset="0"/>
            </a:endParaRPr>
          </a:p>
        </p:txBody>
      </p:sp>
    </p:spTree>
    <p:extLst>
      <p:ext uri="{BB962C8B-B14F-4D97-AF65-F5344CB8AC3E}">
        <p14:creationId xmlns:p14="http://schemas.microsoft.com/office/powerpoint/2010/main" val="49165313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afterEffect">
                                  <p:stCondLst>
                                    <p:cond delay="0"/>
                                  </p:stCondLst>
                                  <p:childTnLst>
                                    <p:set>
                                      <p:cBhvr>
                                        <p:cTn id="6" dur="1" fill="hold">
                                          <p:stCondLst>
                                            <p:cond delay="0"/>
                                          </p:stCondLst>
                                        </p:cTn>
                                        <p:tgtEl>
                                          <p:spTgt spid="60"/>
                                        </p:tgtEl>
                                        <p:attrNameLst>
                                          <p:attrName>style.visibility</p:attrName>
                                        </p:attrNameLst>
                                      </p:cBhvr>
                                      <p:to>
                                        <p:strVal val="visible"/>
                                      </p:to>
                                    </p:set>
                                    <p:animEffect transition="in" filter="fade">
                                      <p:cBhvr>
                                        <p:cTn id="7" dur="500"/>
                                        <p:tgtEl>
                                          <p:spTgt spid="6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0" grpId="0"/>
    </p:bldLst>
  </p:timing>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4_Title Slide">
    <p:spTree>
      <p:nvGrpSpPr>
        <p:cNvPr id="1" name=""/>
        <p:cNvGrpSpPr/>
        <p:nvPr/>
      </p:nvGrpSpPr>
      <p:grpSpPr>
        <a:xfrm>
          <a:off x="0" y="0"/>
          <a:ext cx="0" cy="0"/>
          <a:chOff x="0" y="0"/>
          <a:chExt cx="0" cy="0"/>
        </a:xfrm>
      </p:grpSpPr>
      <p:grpSp>
        <p:nvGrpSpPr>
          <p:cNvPr id="71" name="Group 70">
            <a:extLst>
              <a:ext uri="{FF2B5EF4-FFF2-40B4-BE49-F238E27FC236}">
                <a16:creationId xmlns:a16="http://schemas.microsoft.com/office/drawing/2014/main" id="{AD26EE4B-A1EE-46A3-B55B-8CCE96FBCA75}"/>
              </a:ext>
            </a:extLst>
          </p:cNvPr>
          <p:cNvGrpSpPr/>
          <p:nvPr userDrawn="1"/>
        </p:nvGrpSpPr>
        <p:grpSpPr>
          <a:xfrm>
            <a:off x="271102" y="717697"/>
            <a:ext cx="11649795" cy="5422605"/>
            <a:chOff x="2258434" y="1480776"/>
            <a:chExt cx="6679215" cy="3108960"/>
          </a:xfrm>
          <a:solidFill>
            <a:schemeClr val="accent1">
              <a:lumMod val="20000"/>
              <a:lumOff val="80000"/>
              <a:alpha val="40000"/>
            </a:schemeClr>
          </a:solidFill>
        </p:grpSpPr>
        <p:sp>
          <p:nvSpPr>
            <p:cNvPr id="72" name="Freeform: Shape 71">
              <a:extLst>
                <a:ext uri="{FF2B5EF4-FFF2-40B4-BE49-F238E27FC236}">
                  <a16:creationId xmlns:a16="http://schemas.microsoft.com/office/drawing/2014/main" id="{FCDE5A9E-C42C-4D40-AE3C-E8D8396D44A9}"/>
                </a:ext>
              </a:extLst>
            </p:cNvPr>
            <p:cNvSpPr/>
            <p:nvPr/>
          </p:nvSpPr>
          <p:spPr>
            <a:xfrm>
              <a:off x="4725695" y="3469406"/>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73" name="Freeform: Shape 72">
              <a:extLst>
                <a:ext uri="{FF2B5EF4-FFF2-40B4-BE49-F238E27FC236}">
                  <a16:creationId xmlns:a16="http://schemas.microsoft.com/office/drawing/2014/main" id="{46C7DDBF-D6B3-4528-B872-3C1D58F88EB1}"/>
                </a:ext>
              </a:extLst>
            </p:cNvPr>
            <p:cNvSpPr/>
            <p:nvPr/>
          </p:nvSpPr>
          <p:spPr>
            <a:xfrm>
              <a:off x="4715694" y="3250807"/>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19"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74" name="Freeform: Shape 73">
              <a:extLst>
                <a:ext uri="{FF2B5EF4-FFF2-40B4-BE49-F238E27FC236}">
                  <a16:creationId xmlns:a16="http://schemas.microsoft.com/office/drawing/2014/main" id="{A3C981F7-F9CD-421B-ACBC-F7A65D030C1A}"/>
                </a:ext>
              </a:extLst>
            </p:cNvPr>
            <p:cNvSpPr/>
            <p:nvPr/>
          </p:nvSpPr>
          <p:spPr>
            <a:xfrm>
              <a:off x="4617396" y="338720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3"/>
                    <a:pt x="55593" y="71628"/>
                    <a:pt x="35814" y="71628"/>
                  </a:cubicBezTo>
                  <a:cubicBezTo>
                    <a:pt x="16034" y="71628"/>
                    <a:pt x="0" y="55593"/>
                    <a:pt x="0" y="35814"/>
                  </a:cubicBezTo>
                  <a:cubicBezTo>
                    <a:pt x="0" y="16035"/>
                    <a:pt x="16034" y="0"/>
                    <a:pt x="35814" y="0"/>
                  </a:cubicBezTo>
                  <a:cubicBezTo>
                    <a:pt x="55593" y="0"/>
                    <a:pt x="71628" y="16035"/>
                    <a:pt x="71628" y="35814"/>
                  </a:cubicBezTo>
                  <a:close/>
                </a:path>
              </a:pathLst>
            </a:custGeom>
            <a:grpFill/>
            <a:ln w="9525" cap="flat">
              <a:noFill/>
              <a:prstDash val="solid"/>
              <a:miter/>
            </a:ln>
          </p:spPr>
          <p:txBody>
            <a:bodyPr rtlCol="0" anchor="ctr"/>
            <a:lstStyle/>
            <a:p>
              <a:endParaRPr lang="en-US" dirty="0"/>
            </a:p>
          </p:txBody>
        </p:sp>
        <p:sp>
          <p:nvSpPr>
            <p:cNvPr id="75" name="Freeform: Shape 74">
              <a:extLst>
                <a:ext uri="{FF2B5EF4-FFF2-40B4-BE49-F238E27FC236}">
                  <a16:creationId xmlns:a16="http://schemas.microsoft.com/office/drawing/2014/main" id="{BE337682-3A5E-4F68-8EBE-3BAA4318E8F4}"/>
                </a:ext>
              </a:extLst>
            </p:cNvPr>
            <p:cNvSpPr/>
            <p:nvPr/>
          </p:nvSpPr>
          <p:spPr>
            <a:xfrm>
              <a:off x="8551125" y="162565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76" name="Freeform: Shape 75">
              <a:extLst>
                <a:ext uri="{FF2B5EF4-FFF2-40B4-BE49-F238E27FC236}">
                  <a16:creationId xmlns:a16="http://schemas.microsoft.com/office/drawing/2014/main" id="{FFB18CDD-409E-42B5-944F-F15C4016E9D2}"/>
                </a:ext>
              </a:extLst>
            </p:cNvPr>
            <p:cNvSpPr/>
            <p:nvPr/>
          </p:nvSpPr>
          <p:spPr>
            <a:xfrm>
              <a:off x="8561127" y="1844155"/>
              <a:ext cx="100393" cy="100393"/>
            </a:xfrm>
            <a:custGeom>
              <a:avLst/>
              <a:gdLst>
                <a:gd name="connsiteX0" fmla="*/ 100393 w 100393"/>
                <a:gd name="connsiteY0" fmla="*/ 50197 h 100393"/>
                <a:gd name="connsiteX1" fmla="*/ 50196 w 100393"/>
                <a:gd name="connsiteY1" fmla="*/ 100394 h 100393"/>
                <a:gd name="connsiteX2" fmla="*/ 0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6" y="100394"/>
                  </a:cubicBezTo>
                  <a:cubicBezTo>
                    <a:pt x="22474" y="100394"/>
                    <a:pt x="0" y="77920"/>
                    <a:pt x="0" y="50197"/>
                  </a:cubicBezTo>
                  <a:cubicBezTo>
                    <a:pt x="0"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77" name="Freeform: Shape 76">
              <a:extLst>
                <a:ext uri="{FF2B5EF4-FFF2-40B4-BE49-F238E27FC236}">
                  <a16:creationId xmlns:a16="http://schemas.microsoft.com/office/drawing/2014/main" id="{668CDF6F-FC8F-442E-91AD-9769756834B8}"/>
                </a:ext>
              </a:extLst>
            </p:cNvPr>
            <p:cNvSpPr/>
            <p:nvPr/>
          </p:nvSpPr>
          <p:spPr>
            <a:xfrm>
              <a:off x="8688190" y="1736618"/>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4" y="71628"/>
                    <a:pt x="0" y="55594"/>
                    <a:pt x="0" y="35814"/>
                  </a:cubicBezTo>
                  <a:cubicBezTo>
                    <a:pt x="0" y="16034"/>
                    <a:pt x="16034" y="0"/>
                    <a:pt x="35814" y="0"/>
                  </a:cubicBezTo>
                  <a:cubicBezTo>
                    <a:pt x="55593" y="0"/>
                    <a:pt x="71628" y="16035"/>
                    <a:pt x="71628" y="35814"/>
                  </a:cubicBezTo>
                  <a:close/>
                </a:path>
              </a:pathLst>
            </a:custGeom>
            <a:grpFill/>
            <a:ln w="9525" cap="flat">
              <a:noFill/>
              <a:prstDash val="solid"/>
              <a:miter/>
            </a:ln>
          </p:spPr>
          <p:txBody>
            <a:bodyPr rtlCol="0" anchor="ctr"/>
            <a:lstStyle/>
            <a:p>
              <a:endParaRPr lang="en-US" dirty="0"/>
            </a:p>
          </p:txBody>
        </p:sp>
        <p:sp>
          <p:nvSpPr>
            <p:cNvPr id="78" name="Freeform: Shape 77">
              <a:extLst>
                <a:ext uri="{FF2B5EF4-FFF2-40B4-BE49-F238E27FC236}">
                  <a16:creationId xmlns:a16="http://schemas.microsoft.com/office/drawing/2014/main" id="{25EA593C-6EC6-4AF9-B10B-2FFC92DB07AA}"/>
                </a:ext>
              </a:extLst>
            </p:cNvPr>
            <p:cNvSpPr/>
            <p:nvPr/>
          </p:nvSpPr>
          <p:spPr>
            <a:xfrm>
              <a:off x="5270715" y="2141049"/>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79" name="Freeform: Shape 78">
              <a:extLst>
                <a:ext uri="{FF2B5EF4-FFF2-40B4-BE49-F238E27FC236}">
                  <a16:creationId xmlns:a16="http://schemas.microsoft.com/office/drawing/2014/main" id="{4B5D6D05-F487-4F69-B395-8B44B902FC79}"/>
                </a:ext>
              </a:extLst>
            </p:cNvPr>
            <p:cNvSpPr/>
            <p:nvPr/>
          </p:nvSpPr>
          <p:spPr>
            <a:xfrm>
              <a:off x="5989281" y="3537224"/>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80" name="Freeform: Shape 79">
              <a:extLst>
                <a:ext uri="{FF2B5EF4-FFF2-40B4-BE49-F238E27FC236}">
                  <a16:creationId xmlns:a16="http://schemas.microsoft.com/office/drawing/2014/main" id="{C6DB53EB-7AF9-4F23-AFFA-10BC92AF0C12}"/>
                </a:ext>
              </a:extLst>
            </p:cNvPr>
            <p:cNvSpPr/>
            <p:nvPr/>
          </p:nvSpPr>
          <p:spPr>
            <a:xfrm>
              <a:off x="5757252" y="3250807"/>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1" name="Freeform: Shape 80">
              <a:extLst>
                <a:ext uri="{FF2B5EF4-FFF2-40B4-BE49-F238E27FC236}">
                  <a16:creationId xmlns:a16="http://schemas.microsoft.com/office/drawing/2014/main" id="{DE57FC78-25E7-453D-B3F0-D7110A550E3C}"/>
                </a:ext>
              </a:extLst>
            </p:cNvPr>
            <p:cNvSpPr/>
            <p:nvPr/>
          </p:nvSpPr>
          <p:spPr>
            <a:xfrm>
              <a:off x="5882887" y="337282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2" name="Freeform: Shape 81">
              <a:extLst>
                <a:ext uri="{FF2B5EF4-FFF2-40B4-BE49-F238E27FC236}">
                  <a16:creationId xmlns:a16="http://schemas.microsoft.com/office/drawing/2014/main" id="{9BE1A12A-E45E-4273-BF81-77170515A9A7}"/>
                </a:ext>
              </a:extLst>
            </p:cNvPr>
            <p:cNvSpPr/>
            <p:nvPr/>
          </p:nvSpPr>
          <p:spPr>
            <a:xfrm>
              <a:off x="5794686" y="340244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5"/>
                    <a:pt x="16034"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83" name="Freeform: Shape 82">
              <a:extLst>
                <a:ext uri="{FF2B5EF4-FFF2-40B4-BE49-F238E27FC236}">
                  <a16:creationId xmlns:a16="http://schemas.microsoft.com/office/drawing/2014/main" id="{E8EC1908-6861-4070-9725-2DE87848E1E3}"/>
                </a:ext>
              </a:extLst>
            </p:cNvPr>
            <p:cNvSpPr/>
            <p:nvPr/>
          </p:nvSpPr>
          <p:spPr>
            <a:xfrm>
              <a:off x="5171655" y="1985601"/>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84" name="Freeform: Shape 83">
              <a:extLst>
                <a:ext uri="{FF2B5EF4-FFF2-40B4-BE49-F238E27FC236}">
                  <a16:creationId xmlns:a16="http://schemas.microsoft.com/office/drawing/2014/main" id="{F7A6A856-E70C-458D-964E-A1C9DF741BE5}"/>
                </a:ext>
              </a:extLst>
            </p:cNvPr>
            <p:cNvSpPr/>
            <p:nvPr/>
          </p:nvSpPr>
          <p:spPr>
            <a:xfrm>
              <a:off x="5177751" y="2298021"/>
              <a:ext cx="100393" cy="100393"/>
            </a:xfrm>
            <a:custGeom>
              <a:avLst/>
              <a:gdLst>
                <a:gd name="connsiteX0" fmla="*/ 100393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3"/>
                    <a:pt x="50197" y="100393"/>
                  </a:cubicBezTo>
                  <a:cubicBezTo>
                    <a:pt x="22474" y="100393"/>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5" name="Freeform: Shape 84">
              <a:extLst>
                <a:ext uri="{FF2B5EF4-FFF2-40B4-BE49-F238E27FC236}">
                  <a16:creationId xmlns:a16="http://schemas.microsoft.com/office/drawing/2014/main" id="{789C54CC-817F-4F2F-A63F-E5A275186DDE}"/>
                </a:ext>
              </a:extLst>
            </p:cNvPr>
            <p:cNvSpPr/>
            <p:nvPr/>
          </p:nvSpPr>
          <p:spPr>
            <a:xfrm>
              <a:off x="5115553" y="2156194"/>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86" name="Freeform: Shape 85">
              <a:extLst>
                <a:ext uri="{FF2B5EF4-FFF2-40B4-BE49-F238E27FC236}">
                  <a16:creationId xmlns:a16="http://schemas.microsoft.com/office/drawing/2014/main" id="{CFE83F48-63C2-4D41-BD2A-3DC81F9FFD99}"/>
                </a:ext>
              </a:extLst>
            </p:cNvPr>
            <p:cNvSpPr/>
            <p:nvPr/>
          </p:nvSpPr>
          <p:spPr>
            <a:xfrm>
              <a:off x="8837256" y="2936958"/>
              <a:ext cx="100393" cy="100393"/>
            </a:xfrm>
            <a:custGeom>
              <a:avLst/>
              <a:gdLst>
                <a:gd name="connsiteX0" fmla="*/ 100393 w 100393"/>
                <a:gd name="connsiteY0" fmla="*/ 50197 h 100393"/>
                <a:gd name="connsiteX1" fmla="*/ 50196 w 100393"/>
                <a:gd name="connsiteY1" fmla="*/ 100394 h 100393"/>
                <a:gd name="connsiteX2" fmla="*/ -1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6" y="100394"/>
                  </a:cubicBezTo>
                  <a:cubicBezTo>
                    <a:pt x="22474" y="100394"/>
                    <a:pt x="-1" y="77920"/>
                    <a:pt x="-1" y="50197"/>
                  </a:cubicBezTo>
                  <a:cubicBezTo>
                    <a:pt x="-1"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87" name="Freeform: Shape 86">
              <a:extLst>
                <a:ext uri="{FF2B5EF4-FFF2-40B4-BE49-F238E27FC236}">
                  <a16:creationId xmlns:a16="http://schemas.microsoft.com/office/drawing/2014/main" id="{2A6F66E3-786F-450C-91AA-FD44F2F5D898}"/>
                </a:ext>
              </a:extLst>
            </p:cNvPr>
            <p:cNvSpPr/>
            <p:nvPr/>
          </p:nvSpPr>
          <p:spPr>
            <a:xfrm>
              <a:off x="8605227" y="265054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3" y="0"/>
                    <a:pt x="50197"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88" name="Freeform: Shape 87">
              <a:extLst>
                <a:ext uri="{FF2B5EF4-FFF2-40B4-BE49-F238E27FC236}">
                  <a16:creationId xmlns:a16="http://schemas.microsoft.com/office/drawing/2014/main" id="{390BED14-FDCB-4401-A8B2-823129A62B01}"/>
                </a:ext>
              </a:extLst>
            </p:cNvPr>
            <p:cNvSpPr/>
            <p:nvPr/>
          </p:nvSpPr>
          <p:spPr>
            <a:xfrm>
              <a:off x="8730862" y="277246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3" y="0"/>
                    <a:pt x="50197"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89" name="Freeform: Shape 88">
              <a:extLst>
                <a:ext uri="{FF2B5EF4-FFF2-40B4-BE49-F238E27FC236}">
                  <a16:creationId xmlns:a16="http://schemas.microsoft.com/office/drawing/2014/main" id="{965AD8B9-548B-42D5-A8BD-8532042DD8FE}"/>
                </a:ext>
              </a:extLst>
            </p:cNvPr>
            <p:cNvSpPr/>
            <p:nvPr/>
          </p:nvSpPr>
          <p:spPr>
            <a:xfrm>
              <a:off x="8642661" y="2802084"/>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5" y="71628"/>
                    <a:pt x="0" y="55594"/>
                    <a:pt x="0" y="35814"/>
                  </a:cubicBezTo>
                  <a:cubicBezTo>
                    <a:pt x="0" y="16035"/>
                    <a:pt x="16035"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90" name="Freeform: Shape 89">
              <a:extLst>
                <a:ext uri="{FF2B5EF4-FFF2-40B4-BE49-F238E27FC236}">
                  <a16:creationId xmlns:a16="http://schemas.microsoft.com/office/drawing/2014/main" id="{5865877F-F32F-47C4-8EEC-EA72391393E5}"/>
                </a:ext>
              </a:extLst>
            </p:cNvPr>
            <p:cNvSpPr/>
            <p:nvPr/>
          </p:nvSpPr>
          <p:spPr>
            <a:xfrm>
              <a:off x="3383241" y="181900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1" name="Freeform: Shape 90">
              <a:extLst>
                <a:ext uri="{FF2B5EF4-FFF2-40B4-BE49-F238E27FC236}">
                  <a16:creationId xmlns:a16="http://schemas.microsoft.com/office/drawing/2014/main" id="{CFC910C5-6ED6-4864-81FC-9D4C5FE9E0B0}"/>
                </a:ext>
              </a:extLst>
            </p:cNvPr>
            <p:cNvSpPr/>
            <p:nvPr/>
          </p:nvSpPr>
          <p:spPr>
            <a:xfrm>
              <a:off x="3615175" y="153259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92" name="Freeform: Shape 91">
              <a:extLst>
                <a:ext uri="{FF2B5EF4-FFF2-40B4-BE49-F238E27FC236}">
                  <a16:creationId xmlns:a16="http://schemas.microsoft.com/office/drawing/2014/main" id="{C3A905B2-90E6-489D-BCE6-DEFC7D86C4B2}"/>
                </a:ext>
              </a:extLst>
            </p:cNvPr>
            <p:cNvSpPr/>
            <p:nvPr/>
          </p:nvSpPr>
          <p:spPr>
            <a:xfrm>
              <a:off x="3411245" y="160183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3" name="Freeform: Shape 92">
              <a:extLst>
                <a:ext uri="{FF2B5EF4-FFF2-40B4-BE49-F238E27FC236}">
                  <a16:creationId xmlns:a16="http://schemas.microsoft.com/office/drawing/2014/main" id="{7A087654-443A-4F8F-850E-5F68E6E1A0DD}"/>
                </a:ext>
              </a:extLst>
            </p:cNvPr>
            <p:cNvSpPr/>
            <p:nvPr/>
          </p:nvSpPr>
          <p:spPr>
            <a:xfrm>
              <a:off x="3606603" y="168413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5" y="71628"/>
                    <a:pt x="0" y="55593"/>
                    <a:pt x="0" y="35814"/>
                  </a:cubicBezTo>
                  <a:cubicBezTo>
                    <a:pt x="0" y="16034"/>
                    <a:pt x="16035"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94" name="Freeform: Shape 93">
              <a:extLst>
                <a:ext uri="{FF2B5EF4-FFF2-40B4-BE49-F238E27FC236}">
                  <a16:creationId xmlns:a16="http://schemas.microsoft.com/office/drawing/2014/main" id="{C608A7C4-2CC6-41EA-8680-A67776C34262}"/>
                </a:ext>
              </a:extLst>
            </p:cNvPr>
            <p:cNvSpPr/>
            <p:nvPr/>
          </p:nvSpPr>
          <p:spPr>
            <a:xfrm>
              <a:off x="2490368" y="2876379"/>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95" name="Freeform: Shape 94">
              <a:extLst>
                <a:ext uri="{FF2B5EF4-FFF2-40B4-BE49-F238E27FC236}">
                  <a16:creationId xmlns:a16="http://schemas.microsoft.com/office/drawing/2014/main" id="{9A1BFC06-547A-454E-B8CD-F3400CA342D9}"/>
                </a:ext>
              </a:extLst>
            </p:cNvPr>
            <p:cNvSpPr/>
            <p:nvPr/>
          </p:nvSpPr>
          <p:spPr>
            <a:xfrm>
              <a:off x="2258434" y="258996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6" name="Freeform: Shape 95">
              <a:extLst>
                <a:ext uri="{FF2B5EF4-FFF2-40B4-BE49-F238E27FC236}">
                  <a16:creationId xmlns:a16="http://schemas.microsoft.com/office/drawing/2014/main" id="{94578770-965B-44F2-9E9E-DD617021AB00}"/>
                </a:ext>
              </a:extLst>
            </p:cNvPr>
            <p:cNvSpPr/>
            <p:nvPr/>
          </p:nvSpPr>
          <p:spPr>
            <a:xfrm>
              <a:off x="2383974" y="271188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7" name="Freeform: Shape 96">
              <a:extLst>
                <a:ext uri="{FF2B5EF4-FFF2-40B4-BE49-F238E27FC236}">
                  <a16:creationId xmlns:a16="http://schemas.microsoft.com/office/drawing/2014/main" id="{12A132A2-54D0-4B72-A90A-C48D5551CFFF}"/>
                </a:ext>
              </a:extLst>
            </p:cNvPr>
            <p:cNvSpPr/>
            <p:nvPr/>
          </p:nvSpPr>
          <p:spPr>
            <a:xfrm>
              <a:off x="2295867" y="274150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5"/>
                    <a:pt x="16034"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98" name="Freeform: Shape 97">
              <a:extLst>
                <a:ext uri="{FF2B5EF4-FFF2-40B4-BE49-F238E27FC236}">
                  <a16:creationId xmlns:a16="http://schemas.microsoft.com/office/drawing/2014/main" id="{96B8FFEF-C759-48E7-AC34-ADCD65AA18E1}"/>
                </a:ext>
              </a:extLst>
            </p:cNvPr>
            <p:cNvSpPr/>
            <p:nvPr/>
          </p:nvSpPr>
          <p:spPr>
            <a:xfrm>
              <a:off x="7566907" y="2368125"/>
              <a:ext cx="100393" cy="100393"/>
            </a:xfrm>
            <a:custGeom>
              <a:avLst/>
              <a:gdLst>
                <a:gd name="connsiteX0" fmla="*/ 100393 w 100393"/>
                <a:gd name="connsiteY0" fmla="*/ 50197 h 100393"/>
                <a:gd name="connsiteX1" fmla="*/ 50196 w 100393"/>
                <a:gd name="connsiteY1" fmla="*/ 100393 h 100393"/>
                <a:gd name="connsiteX2" fmla="*/ -1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3"/>
                    <a:pt x="50196" y="100393"/>
                  </a:cubicBezTo>
                  <a:cubicBezTo>
                    <a:pt x="22474" y="100393"/>
                    <a:pt x="-1" y="77920"/>
                    <a:pt x="-1" y="50197"/>
                  </a:cubicBezTo>
                  <a:cubicBezTo>
                    <a:pt x="-1"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99" name="Freeform: Shape 98">
              <a:extLst>
                <a:ext uri="{FF2B5EF4-FFF2-40B4-BE49-F238E27FC236}">
                  <a16:creationId xmlns:a16="http://schemas.microsoft.com/office/drawing/2014/main" id="{AC130A27-FD0A-498B-A00E-4A37FCA50D8B}"/>
                </a:ext>
              </a:extLst>
            </p:cNvPr>
            <p:cNvSpPr/>
            <p:nvPr/>
          </p:nvSpPr>
          <p:spPr>
            <a:xfrm>
              <a:off x="7334973" y="265454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0" name="Freeform: Shape 99">
              <a:extLst>
                <a:ext uri="{FF2B5EF4-FFF2-40B4-BE49-F238E27FC236}">
                  <a16:creationId xmlns:a16="http://schemas.microsoft.com/office/drawing/2014/main" id="{BFBC9C3D-88A5-43B3-9932-0CAB3DCAC7EC}"/>
                </a:ext>
              </a:extLst>
            </p:cNvPr>
            <p:cNvSpPr/>
            <p:nvPr/>
          </p:nvSpPr>
          <p:spPr>
            <a:xfrm>
              <a:off x="7460513" y="253262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1" name="Freeform: Shape 100">
              <a:extLst>
                <a:ext uri="{FF2B5EF4-FFF2-40B4-BE49-F238E27FC236}">
                  <a16:creationId xmlns:a16="http://schemas.microsoft.com/office/drawing/2014/main" id="{237BB1D1-2BA1-45D4-A5E7-9F8C4CAF4408}"/>
                </a:ext>
              </a:extLst>
            </p:cNvPr>
            <p:cNvSpPr/>
            <p:nvPr/>
          </p:nvSpPr>
          <p:spPr>
            <a:xfrm>
              <a:off x="7372407" y="2531765"/>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3" y="71628"/>
                    <a:pt x="35814" y="71628"/>
                  </a:cubicBezTo>
                  <a:cubicBezTo>
                    <a:pt x="16034" y="71628"/>
                    <a:pt x="0" y="55594"/>
                    <a:pt x="0" y="35814"/>
                  </a:cubicBezTo>
                  <a:cubicBezTo>
                    <a:pt x="0" y="16034"/>
                    <a:pt x="16034"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102" name="Freeform: Shape 101">
              <a:extLst>
                <a:ext uri="{FF2B5EF4-FFF2-40B4-BE49-F238E27FC236}">
                  <a16:creationId xmlns:a16="http://schemas.microsoft.com/office/drawing/2014/main" id="{ED491D16-5623-4679-AE57-F42039888026}"/>
                </a:ext>
              </a:extLst>
            </p:cNvPr>
            <p:cNvSpPr/>
            <p:nvPr/>
          </p:nvSpPr>
          <p:spPr>
            <a:xfrm>
              <a:off x="3871874" y="4073481"/>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03" name="Freeform: Shape 102">
              <a:extLst>
                <a:ext uri="{FF2B5EF4-FFF2-40B4-BE49-F238E27FC236}">
                  <a16:creationId xmlns:a16="http://schemas.microsoft.com/office/drawing/2014/main" id="{96615A63-CB06-4F8E-B0B9-9520832A2AB2}"/>
                </a:ext>
              </a:extLst>
            </p:cNvPr>
            <p:cNvSpPr/>
            <p:nvPr/>
          </p:nvSpPr>
          <p:spPr>
            <a:xfrm>
              <a:off x="3861873" y="3854883"/>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19"/>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04" name="Freeform: Shape 103">
              <a:extLst>
                <a:ext uri="{FF2B5EF4-FFF2-40B4-BE49-F238E27FC236}">
                  <a16:creationId xmlns:a16="http://schemas.microsoft.com/office/drawing/2014/main" id="{56878313-E99C-4CA3-8AEA-9F7E89785EDF}"/>
                </a:ext>
              </a:extLst>
            </p:cNvPr>
            <p:cNvSpPr/>
            <p:nvPr/>
          </p:nvSpPr>
          <p:spPr>
            <a:xfrm>
              <a:off x="3763575" y="3991281"/>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5" y="71628"/>
                    <a:pt x="0" y="55594"/>
                    <a:pt x="0" y="35814"/>
                  </a:cubicBezTo>
                  <a:cubicBezTo>
                    <a:pt x="0" y="16034"/>
                    <a:pt x="16035"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105" name="Freeform: Shape 104">
              <a:extLst>
                <a:ext uri="{FF2B5EF4-FFF2-40B4-BE49-F238E27FC236}">
                  <a16:creationId xmlns:a16="http://schemas.microsoft.com/office/drawing/2014/main" id="{EBB44D90-F18D-41EA-ADEB-55742A47E2F1}"/>
                </a:ext>
              </a:extLst>
            </p:cNvPr>
            <p:cNvSpPr/>
            <p:nvPr/>
          </p:nvSpPr>
          <p:spPr>
            <a:xfrm>
              <a:off x="7849419" y="3635712"/>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6" name="Freeform: Shape 105">
              <a:extLst>
                <a:ext uri="{FF2B5EF4-FFF2-40B4-BE49-F238E27FC236}">
                  <a16:creationId xmlns:a16="http://schemas.microsoft.com/office/drawing/2014/main" id="{7C221EDF-78DD-464B-B03B-0DC5F5B1EC38}"/>
                </a:ext>
              </a:extLst>
            </p:cNvPr>
            <p:cNvSpPr/>
            <p:nvPr/>
          </p:nvSpPr>
          <p:spPr>
            <a:xfrm>
              <a:off x="7859420" y="3417114"/>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7" name="Freeform: Shape 106">
              <a:extLst>
                <a:ext uri="{FF2B5EF4-FFF2-40B4-BE49-F238E27FC236}">
                  <a16:creationId xmlns:a16="http://schemas.microsoft.com/office/drawing/2014/main" id="{C6188CA1-49C9-4EB8-8A1B-57DECA32D7B6}"/>
                </a:ext>
              </a:extLst>
            </p:cNvPr>
            <p:cNvSpPr/>
            <p:nvPr/>
          </p:nvSpPr>
          <p:spPr>
            <a:xfrm>
              <a:off x="7986483" y="3553416"/>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3"/>
                    <a:pt x="55594" y="71628"/>
                    <a:pt x="35814" y="71628"/>
                  </a:cubicBezTo>
                  <a:cubicBezTo>
                    <a:pt x="16034" y="71628"/>
                    <a:pt x="0" y="55593"/>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08" name="Freeform: Shape 107">
              <a:extLst>
                <a:ext uri="{FF2B5EF4-FFF2-40B4-BE49-F238E27FC236}">
                  <a16:creationId xmlns:a16="http://schemas.microsoft.com/office/drawing/2014/main" id="{31D0800D-4A2A-4AC1-9204-342C6048D9C0}"/>
                </a:ext>
              </a:extLst>
            </p:cNvPr>
            <p:cNvSpPr/>
            <p:nvPr/>
          </p:nvSpPr>
          <p:spPr>
            <a:xfrm>
              <a:off x="4876571" y="448934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09" name="Freeform: Shape 108">
              <a:extLst>
                <a:ext uri="{FF2B5EF4-FFF2-40B4-BE49-F238E27FC236}">
                  <a16:creationId xmlns:a16="http://schemas.microsoft.com/office/drawing/2014/main" id="{BC870664-B662-47F7-8B73-4142ED3AEC2C}"/>
                </a:ext>
              </a:extLst>
            </p:cNvPr>
            <p:cNvSpPr/>
            <p:nvPr/>
          </p:nvSpPr>
          <p:spPr>
            <a:xfrm>
              <a:off x="7806556" y="183424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10" name="Freeform: Shape 109">
              <a:extLst>
                <a:ext uri="{FF2B5EF4-FFF2-40B4-BE49-F238E27FC236}">
                  <a16:creationId xmlns:a16="http://schemas.microsoft.com/office/drawing/2014/main" id="{2B9FDDC5-AA80-4403-BA06-0CAD1EB50415}"/>
                </a:ext>
              </a:extLst>
            </p:cNvPr>
            <p:cNvSpPr/>
            <p:nvPr/>
          </p:nvSpPr>
          <p:spPr>
            <a:xfrm>
              <a:off x="8038585" y="1547737"/>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11" name="Freeform: Shape 110">
              <a:extLst>
                <a:ext uri="{FF2B5EF4-FFF2-40B4-BE49-F238E27FC236}">
                  <a16:creationId xmlns:a16="http://schemas.microsoft.com/office/drawing/2014/main" id="{C68F04F8-6352-4D4D-8DCA-BF3DDABD977E}"/>
                </a:ext>
              </a:extLst>
            </p:cNvPr>
            <p:cNvSpPr/>
            <p:nvPr/>
          </p:nvSpPr>
          <p:spPr>
            <a:xfrm>
              <a:off x="7834560" y="161707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2" name="Freeform: Shape 111">
              <a:extLst>
                <a:ext uri="{FF2B5EF4-FFF2-40B4-BE49-F238E27FC236}">
                  <a16:creationId xmlns:a16="http://schemas.microsoft.com/office/drawing/2014/main" id="{5800902F-4776-4C1F-A188-9C6C1151C074}"/>
                </a:ext>
              </a:extLst>
            </p:cNvPr>
            <p:cNvSpPr/>
            <p:nvPr/>
          </p:nvSpPr>
          <p:spPr>
            <a:xfrm>
              <a:off x="8029917" y="169937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13" name="Freeform: Shape 112">
              <a:extLst>
                <a:ext uri="{FF2B5EF4-FFF2-40B4-BE49-F238E27FC236}">
                  <a16:creationId xmlns:a16="http://schemas.microsoft.com/office/drawing/2014/main" id="{E00E6C74-E726-41D8-A490-3C623B733E89}"/>
                </a:ext>
              </a:extLst>
            </p:cNvPr>
            <p:cNvSpPr/>
            <p:nvPr/>
          </p:nvSpPr>
          <p:spPr>
            <a:xfrm>
              <a:off x="6547351" y="1604792"/>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4" name="Freeform: Shape 113">
              <a:extLst>
                <a:ext uri="{FF2B5EF4-FFF2-40B4-BE49-F238E27FC236}">
                  <a16:creationId xmlns:a16="http://schemas.microsoft.com/office/drawing/2014/main" id="{69E99030-D317-4627-9AEF-EB77B8B0F36D}"/>
                </a:ext>
              </a:extLst>
            </p:cNvPr>
            <p:cNvSpPr/>
            <p:nvPr/>
          </p:nvSpPr>
          <p:spPr>
            <a:xfrm>
              <a:off x="6760235" y="1554405"/>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5" name="Freeform: Shape 114">
              <a:extLst>
                <a:ext uri="{FF2B5EF4-FFF2-40B4-BE49-F238E27FC236}">
                  <a16:creationId xmlns:a16="http://schemas.microsoft.com/office/drawing/2014/main" id="{1679E674-F658-48FF-B780-4411A1E8FF16}"/>
                </a:ext>
              </a:extLst>
            </p:cNvPr>
            <p:cNvSpPr/>
            <p:nvPr/>
          </p:nvSpPr>
          <p:spPr>
            <a:xfrm>
              <a:off x="6633933" y="1480776"/>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16" name="Freeform: Shape 115">
              <a:extLst>
                <a:ext uri="{FF2B5EF4-FFF2-40B4-BE49-F238E27FC236}">
                  <a16:creationId xmlns:a16="http://schemas.microsoft.com/office/drawing/2014/main" id="{5FA87499-E421-4E24-9E6E-1B63226A1E64}"/>
                </a:ext>
              </a:extLst>
            </p:cNvPr>
            <p:cNvSpPr/>
            <p:nvPr/>
          </p:nvSpPr>
          <p:spPr>
            <a:xfrm>
              <a:off x="4814563" y="1575455"/>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17" name="Freeform: Shape 116">
              <a:extLst>
                <a:ext uri="{FF2B5EF4-FFF2-40B4-BE49-F238E27FC236}">
                  <a16:creationId xmlns:a16="http://schemas.microsoft.com/office/drawing/2014/main" id="{60E1F065-EAF9-4B27-A21A-DEE8C082EAE1}"/>
                </a:ext>
              </a:extLst>
            </p:cNvPr>
            <p:cNvSpPr/>
            <p:nvPr/>
          </p:nvSpPr>
          <p:spPr>
            <a:xfrm>
              <a:off x="5015255" y="1549642"/>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18" name="Freeform: Shape 117">
              <a:extLst>
                <a:ext uri="{FF2B5EF4-FFF2-40B4-BE49-F238E27FC236}">
                  <a16:creationId xmlns:a16="http://schemas.microsoft.com/office/drawing/2014/main" id="{A4EB595E-631C-4A5A-9074-DA18F0E3D5E3}"/>
                </a:ext>
              </a:extLst>
            </p:cNvPr>
            <p:cNvSpPr/>
            <p:nvPr/>
          </p:nvSpPr>
          <p:spPr>
            <a:xfrm>
              <a:off x="5068119" y="1711662"/>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3"/>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grpSp>
      <p:sp>
        <p:nvSpPr>
          <p:cNvPr id="13" name="Picture Placeholder 12">
            <a:extLst>
              <a:ext uri="{FF2B5EF4-FFF2-40B4-BE49-F238E27FC236}">
                <a16:creationId xmlns:a16="http://schemas.microsoft.com/office/drawing/2014/main" id="{BD654179-F962-4400-B0B0-C2D98575CBD0}"/>
              </a:ext>
            </a:extLst>
          </p:cNvPr>
          <p:cNvSpPr>
            <a:spLocks noGrp="1"/>
          </p:cNvSpPr>
          <p:nvPr>
            <p:ph type="pic" sz="quarter" idx="10"/>
          </p:nvPr>
        </p:nvSpPr>
        <p:spPr>
          <a:xfrm>
            <a:off x="1398191" y="2073350"/>
            <a:ext cx="2509278" cy="3689497"/>
          </a:xfrm>
          <a:solidFill>
            <a:schemeClr val="bg2">
              <a:lumMod val="85000"/>
            </a:schemeClr>
          </a:solidFill>
        </p:spPr>
        <p:txBody>
          <a:bodyPr>
            <a:normAutofit/>
          </a:bodyPr>
          <a:lstStyle>
            <a:lvl1pPr>
              <a:defRPr sz="1200"/>
            </a:lvl1pPr>
          </a:lstStyle>
          <a:p>
            <a:endParaRPr lang="en-US" dirty="0"/>
          </a:p>
        </p:txBody>
      </p:sp>
      <p:sp>
        <p:nvSpPr>
          <p:cNvPr id="20" name="Picture Placeholder 12">
            <a:extLst>
              <a:ext uri="{FF2B5EF4-FFF2-40B4-BE49-F238E27FC236}">
                <a16:creationId xmlns:a16="http://schemas.microsoft.com/office/drawing/2014/main" id="{8333D5D6-16D9-4623-AA4F-C1AD4107FC7F}"/>
              </a:ext>
            </a:extLst>
          </p:cNvPr>
          <p:cNvSpPr>
            <a:spLocks noGrp="1"/>
          </p:cNvSpPr>
          <p:nvPr>
            <p:ph type="pic" sz="quarter" idx="11"/>
          </p:nvPr>
        </p:nvSpPr>
        <p:spPr>
          <a:xfrm>
            <a:off x="4841361" y="2073349"/>
            <a:ext cx="2509278" cy="3689497"/>
          </a:xfrm>
          <a:solidFill>
            <a:schemeClr val="bg2">
              <a:lumMod val="85000"/>
            </a:schemeClr>
          </a:solidFill>
        </p:spPr>
        <p:txBody>
          <a:bodyPr>
            <a:normAutofit/>
          </a:bodyPr>
          <a:lstStyle>
            <a:lvl1pPr>
              <a:defRPr sz="1200"/>
            </a:lvl1pPr>
          </a:lstStyle>
          <a:p>
            <a:endParaRPr lang="en-US" dirty="0"/>
          </a:p>
        </p:txBody>
      </p:sp>
      <p:sp>
        <p:nvSpPr>
          <p:cNvPr id="21" name="Picture Placeholder 12">
            <a:extLst>
              <a:ext uri="{FF2B5EF4-FFF2-40B4-BE49-F238E27FC236}">
                <a16:creationId xmlns:a16="http://schemas.microsoft.com/office/drawing/2014/main" id="{46345109-658B-4688-BBE3-F1B07FA26B8E}"/>
              </a:ext>
            </a:extLst>
          </p:cNvPr>
          <p:cNvSpPr>
            <a:spLocks noGrp="1"/>
          </p:cNvSpPr>
          <p:nvPr>
            <p:ph type="pic" sz="quarter" idx="12"/>
          </p:nvPr>
        </p:nvSpPr>
        <p:spPr>
          <a:xfrm>
            <a:off x="8284531" y="2073349"/>
            <a:ext cx="2509278" cy="3689497"/>
          </a:xfrm>
          <a:solidFill>
            <a:schemeClr val="bg2">
              <a:lumMod val="85000"/>
            </a:schemeClr>
          </a:solidFill>
        </p:spPr>
        <p:txBody>
          <a:bodyPr>
            <a:normAutofit/>
          </a:bodyPr>
          <a:lstStyle>
            <a:lvl1pPr>
              <a:defRPr sz="1200"/>
            </a:lvl1pPr>
          </a:lstStyle>
          <a:p>
            <a:endParaRPr lang="en-US" dirty="0"/>
          </a:p>
        </p:txBody>
      </p:sp>
      <p:sp>
        <p:nvSpPr>
          <p:cNvPr id="12" name="Title 11">
            <a:extLst>
              <a:ext uri="{FF2B5EF4-FFF2-40B4-BE49-F238E27FC236}">
                <a16:creationId xmlns:a16="http://schemas.microsoft.com/office/drawing/2014/main" id="{819D635D-D2E6-420C-93C9-B62CD17E3791}"/>
              </a:ext>
            </a:extLst>
          </p:cNvPr>
          <p:cNvSpPr>
            <a:spLocks noGrp="1"/>
          </p:cNvSpPr>
          <p:nvPr>
            <p:ph type="title" hasCustomPrompt="1"/>
          </p:nvPr>
        </p:nvSpPr>
        <p:spPr>
          <a:xfrm>
            <a:off x="2186791" y="535909"/>
            <a:ext cx="7818413" cy="808459"/>
          </a:xfrm>
        </p:spPr>
        <p:txBody>
          <a:bodyPr wrap="square" tIns="144000" bIns="108000">
            <a:spAutoFit/>
          </a:bodyPr>
          <a:lstStyle>
            <a:lvl1pPr algn="ctr">
              <a:defRPr sz="4000"/>
            </a:lvl1pPr>
          </a:lstStyle>
          <a:p>
            <a:r>
              <a:rPr lang="en-US"/>
              <a:t>Add Your Title Here</a:t>
            </a:r>
          </a:p>
        </p:txBody>
      </p:sp>
      <p:sp>
        <p:nvSpPr>
          <p:cNvPr id="55" name="Freeform: Shape 54">
            <a:extLst>
              <a:ext uri="{FF2B5EF4-FFF2-40B4-BE49-F238E27FC236}">
                <a16:creationId xmlns:a16="http://schemas.microsoft.com/office/drawing/2014/main" id="{D0EF4CAB-67C8-4CB8-8ECA-337095D66AD1}"/>
              </a:ext>
            </a:extLst>
          </p:cNvPr>
          <p:cNvSpPr/>
          <p:nvPr userDrawn="1"/>
        </p:nvSpPr>
        <p:spPr>
          <a:xfrm>
            <a:off x="5249436" y="1156136"/>
            <a:ext cx="1693125"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spTree>
    <p:extLst>
      <p:ext uri="{BB962C8B-B14F-4D97-AF65-F5344CB8AC3E}">
        <p14:creationId xmlns:p14="http://schemas.microsoft.com/office/powerpoint/2010/main" val="34749427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55"/>
                                        </p:tgtEl>
                                        <p:attrNameLst>
                                          <p:attrName>style.visibility</p:attrName>
                                        </p:attrNameLst>
                                      </p:cBhvr>
                                      <p:to>
                                        <p:strVal val="visible"/>
                                      </p:to>
                                    </p:set>
                                    <p:animEffect transition="in" filter="wipe(left)">
                                      <p:cBhvr>
                                        <p:cTn id="7" dur="500"/>
                                        <p:tgtEl>
                                          <p:spTgt spid="5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5" grpId="0" animBg="1"/>
    </p:bldLst>
  </p:timing>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5_Title Slide">
    <p:spTree>
      <p:nvGrpSpPr>
        <p:cNvPr id="1" name=""/>
        <p:cNvGrpSpPr/>
        <p:nvPr/>
      </p:nvGrpSpPr>
      <p:grpSpPr>
        <a:xfrm>
          <a:off x="0" y="0"/>
          <a:ext cx="0" cy="0"/>
          <a:chOff x="0" y="0"/>
          <a:chExt cx="0" cy="0"/>
        </a:xfrm>
      </p:grpSpPr>
      <p:grpSp>
        <p:nvGrpSpPr>
          <p:cNvPr id="72" name="Group 71">
            <a:extLst>
              <a:ext uri="{FF2B5EF4-FFF2-40B4-BE49-F238E27FC236}">
                <a16:creationId xmlns:a16="http://schemas.microsoft.com/office/drawing/2014/main" id="{839CFD7A-6B48-4DC2-8AA6-D14B828752EE}"/>
              </a:ext>
            </a:extLst>
          </p:cNvPr>
          <p:cNvGrpSpPr/>
          <p:nvPr userDrawn="1"/>
        </p:nvGrpSpPr>
        <p:grpSpPr>
          <a:xfrm>
            <a:off x="271102" y="717697"/>
            <a:ext cx="11649795" cy="5422605"/>
            <a:chOff x="2258434" y="1480776"/>
            <a:chExt cx="6679215" cy="3108960"/>
          </a:xfrm>
          <a:solidFill>
            <a:schemeClr val="accent1">
              <a:lumMod val="20000"/>
              <a:lumOff val="80000"/>
              <a:alpha val="40000"/>
            </a:schemeClr>
          </a:solidFill>
        </p:grpSpPr>
        <p:sp>
          <p:nvSpPr>
            <p:cNvPr id="73" name="Freeform: Shape 72">
              <a:extLst>
                <a:ext uri="{FF2B5EF4-FFF2-40B4-BE49-F238E27FC236}">
                  <a16:creationId xmlns:a16="http://schemas.microsoft.com/office/drawing/2014/main" id="{F129E2FC-7B3E-4604-9B3A-F9DBA63C21A3}"/>
                </a:ext>
              </a:extLst>
            </p:cNvPr>
            <p:cNvSpPr/>
            <p:nvPr/>
          </p:nvSpPr>
          <p:spPr>
            <a:xfrm>
              <a:off x="4725695" y="3469406"/>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74" name="Freeform: Shape 73">
              <a:extLst>
                <a:ext uri="{FF2B5EF4-FFF2-40B4-BE49-F238E27FC236}">
                  <a16:creationId xmlns:a16="http://schemas.microsoft.com/office/drawing/2014/main" id="{94D9B6E9-D2DF-4DE1-B397-4D1F542D7C85}"/>
                </a:ext>
              </a:extLst>
            </p:cNvPr>
            <p:cNvSpPr/>
            <p:nvPr/>
          </p:nvSpPr>
          <p:spPr>
            <a:xfrm>
              <a:off x="4715694" y="3250807"/>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19"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75" name="Freeform: Shape 74">
              <a:extLst>
                <a:ext uri="{FF2B5EF4-FFF2-40B4-BE49-F238E27FC236}">
                  <a16:creationId xmlns:a16="http://schemas.microsoft.com/office/drawing/2014/main" id="{B189AC9B-4B5C-4E88-8179-141F096D754D}"/>
                </a:ext>
              </a:extLst>
            </p:cNvPr>
            <p:cNvSpPr/>
            <p:nvPr/>
          </p:nvSpPr>
          <p:spPr>
            <a:xfrm>
              <a:off x="4617396" y="338720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3"/>
                    <a:pt x="55593" y="71628"/>
                    <a:pt x="35814" y="71628"/>
                  </a:cubicBezTo>
                  <a:cubicBezTo>
                    <a:pt x="16034" y="71628"/>
                    <a:pt x="0" y="55593"/>
                    <a:pt x="0" y="35814"/>
                  </a:cubicBezTo>
                  <a:cubicBezTo>
                    <a:pt x="0" y="16035"/>
                    <a:pt x="16034" y="0"/>
                    <a:pt x="35814" y="0"/>
                  </a:cubicBezTo>
                  <a:cubicBezTo>
                    <a:pt x="55593" y="0"/>
                    <a:pt x="71628" y="16035"/>
                    <a:pt x="71628" y="35814"/>
                  </a:cubicBezTo>
                  <a:close/>
                </a:path>
              </a:pathLst>
            </a:custGeom>
            <a:grpFill/>
            <a:ln w="9525" cap="flat">
              <a:noFill/>
              <a:prstDash val="solid"/>
              <a:miter/>
            </a:ln>
          </p:spPr>
          <p:txBody>
            <a:bodyPr rtlCol="0" anchor="ctr"/>
            <a:lstStyle/>
            <a:p>
              <a:endParaRPr lang="en-US" dirty="0"/>
            </a:p>
          </p:txBody>
        </p:sp>
        <p:sp>
          <p:nvSpPr>
            <p:cNvPr id="76" name="Freeform: Shape 75">
              <a:extLst>
                <a:ext uri="{FF2B5EF4-FFF2-40B4-BE49-F238E27FC236}">
                  <a16:creationId xmlns:a16="http://schemas.microsoft.com/office/drawing/2014/main" id="{E5B1F9D2-66ED-47EE-B7D9-8BFD7EC18F07}"/>
                </a:ext>
              </a:extLst>
            </p:cNvPr>
            <p:cNvSpPr/>
            <p:nvPr/>
          </p:nvSpPr>
          <p:spPr>
            <a:xfrm>
              <a:off x="8551125" y="162565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77" name="Freeform: Shape 76">
              <a:extLst>
                <a:ext uri="{FF2B5EF4-FFF2-40B4-BE49-F238E27FC236}">
                  <a16:creationId xmlns:a16="http://schemas.microsoft.com/office/drawing/2014/main" id="{D3D8FAB4-C710-4C46-88F5-8E7E464511D5}"/>
                </a:ext>
              </a:extLst>
            </p:cNvPr>
            <p:cNvSpPr/>
            <p:nvPr/>
          </p:nvSpPr>
          <p:spPr>
            <a:xfrm>
              <a:off x="8561127" y="1844155"/>
              <a:ext cx="100393" cy="100393"/>
            </a:xfrm>
            <a:custGeom>
              <a:avLst/>
              <a:gdLst>
                <a:gd name="connsiteX0" fmla="*/ 100393 w 100393"/>
                <a:gd name="connsiteY0" fmla="*/ 50197 h 100393"/>
                <a:gd name="connsiteX1" fmla="*/ 50196 w 100393"/>
                <a:gd name="connsiteY1" fmla="*/ 100394 h 100393"/>
                <a:gd name="connsiteX2" fmla="*/ 0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6" y="100394"/>
                  </a:cubicBezTo>
                  <a:cubicBezTo>
                    <a:pt x="22474" y="100394"/>
                    <a:pt x="0" y="77920"/>
                    <a:pt x="0" y="50197"/>
                  </a:cubicBezTo>
                  <a:cubicBezTo>
                    <a:pt x="0"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78" name="Freeform: Shape 77">
              <a:extLst>
                <a:ext uri="{FF2B5EF4-FFF2-40B4-BE49-F238E27FC236}">
                  <a16:creationId xmlns:a16="http://schemas.microsoft.com/office/drawing/2014/main" id="{702A7FDF-91D8-4E4A-8CC2-4422D6363DD3}"/>
                </a:ext>
              </a:extLst>
            </p:cNvPr>
            <p:cNvSpPr/>
            <p:nvPr/>
          </p:nvSpPr>
          <p:spPr>
            <a:xfrm>
              <a:off x="8688190" y="1736618"/>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4" y="71628"/>
                    <a:pt x="0" y="55594"/>
                    <a:pt x="0" y="35814"/>
                  </a:cubicBezTo>
                  <a:cubicBezTo>
                    <a:pt x="0" y="16034"/>
                    <a:pt x="16034" y="0"/>
                    <a:pt x="35814" y="0"/>
                  </a:cubicBezTo>
                  <a:cubicBezTo>
                    <a:pt x="55593" y="0"/>
                    <a:pt x="71628" y="16035"/>
                    <a:pt x="71628" y="35814"/>
                  </a:cubicBezTo>
                  <a:close/>
                </a:path>
              </a:pathLst>
            </a:custGeom>
            <a:grpFill/>
            <a:ln w="9525" cap="flat">
              <a:noFill/>
              <a:prstDash val="solid"/>
              <a:miter/>
            </a:ln>
          </p:spPr>
          <p:txBody>
            <a:bodyPr rtlCol="0" anchor="ctr"/>
            <a:lstStyle/>
            <a:p>
              <a:endParaRPr lang="en-US" dirty="0"/>
            </a:p>
          </p:txBody>
        </p:sp>
        <p:sp>
          <p:nvSpPr>
            <p:cNvPr id="79" name="Freeform: Shape 78">
              <a:extLst>
                <a:ext uri="{FF2B5EF4-FFF2-40B4-BE49-F238E27FC236}">
                  <a16:creationId xmlns:a16="http://schemas.microsoft.com/office/drawing/2014/main" id="{526ABB0A-7FE5-4482-ABB0-54E50C9CF866}"/>
                </a:ext>
              </a:extLst>
            </p:cNvPr>
            <p:cNvSpPr/>
            <p:nvPr/>
          </p:nvSpPr>
          <p:spPr>
            <a:xfrm>
              <a:off x="5270715" y="2141049"/>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80" name="Freeform: Shape 79">
              <a:extLst>
                <a:ext uri="{FF2B5EF4-FFF2-40B4-BE49-F238E27FC236}">
                  <a16:creationId xmlns:a16="http://schemas.microsoft.com/office/drawing/2014/main" id="{D043D598-E9BA-49EB-BD90-C1F2D2FBABA9}"/>
                </a:ext>
              </a:extLst>
            </p:cNvPr>
            <p:cNvSpPr/>
            <p:nvPr/>
          </p:nvSpPr>
          <p:spPr>
            <a:xfrm>
              <a:off x="5989281" y="3537224"/>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81" name="Freeform: Shape 80">
              <a:extLst>
                <a:ext uri="{FF2B5EF4-FFF2-40B4-BE49-F238E27FC236}">
                  <a16:creationId xmlns:a16="http://schemas.microsoft.com/office/drawing/2014/main" id="{24E4BABE-4B28-4725-904F-D606865ED083}"/>
                </a:ext>
              </a:extLst>
            </p:cNvPr>
            <p:cNvSpPr/>
            <p:nvPr/>
          </p:nvSpPr>
          <p:spPr>
            <a:xfrm>
              <a:off x="5757252" y="3250807"/>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2" name="Freeform: Shape 81">
              <a:extLst>
                <a:ext uri="{FF2B5EF4-FFF2-40B4-BE49-F238E27FC236}">
                  <a16:creationId xmlns:a16="http://schemas.microsoft.com/office/drawing/2014/main" id="{0473E06A-8C68-4336-B058-39353FF2BC4B}"/>
                </a:ext>
              </a:extLst>
            </p:cNvPr>
            <p:cNvSpPr/>
            <p:nvPr/>
          </p:nvSpPr>
          <p:spPr>
            <a:xfrm>
              <a:off x="5882887" y="337282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3" name="Freeform: Shape 82">
              <a:extLst>
                <a:ext uri="{FF2B5EF4-FFF2-40B4-BE49-F238E27FC236}">
                  <a16:creationId xmlns:a16="http://schemas.microsoft.com/office/drawing/2014/main" id="{0FCBCE11-9862-41F5-BF6F-274D5B394484}"/>
                </a:ext>
              </a:extLst>
            </p:cNvPr>
            <p:cNvSpPr/>
            <p:nvPr/>
          </p:nvSpPr>
          <p:spPr>
            <a:xfrm>
              <a:off x="5794686" y="340244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5"/>
                    <a:pt x="16034"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84" name="Freeform: Shape 83">
              <a:extLst>
                <a:ext uri="{FF2B5EF4-FFF2-40B4-BE49-F238E27FC236}">
                  <a16:creationId xmlns:a16="http://schemas.microsoft.com/office/drawing/2014/main" id="{377F216B-4CD2-4C55-8DF7-A02E0F5D1BC4}"/>
                </a:ext>
              </a:extLst>
            </p:cNvPr>
            <p:cNvSpPr/>
            <p:nvPr/>
          </p:nvSpPr>
          <p:spPr>
            <a:xfrm>
              <a:off x="5171655" y="1985601"/>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85" name="Freeform: Shape 84">
              <a:extLst>
                <a:ext uri="{FF2B5EF4-FFF2-40B4-BE49-F238E27FC236}">
                  <a16:creationId xmlns:a16="http://schemas.microsoft.com/office/drawing/2014/main" id="{29499E6C-5E3B-4702-85CE-E31559A92D9C}"/>
                </a:ext>
              </a:extLst>
            </p:cNvPr>
            <p:cNvSpPr/>
            <p:nvPr/>
          </p:nvSpPr>
          <p:spPr>
            <a:xfrm>
              <a:off x="5177751" y="2298021"/>
              <a:ext cx="100393" cy="100393"/>
            </a:xfrm>
            <a:custGeom>
              <a:avLst/>
              <a:gdLst>
                <a:gd name="connsiteX0" fmla="*/ 100393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3"/>
                    <a:pt x="50197" y="100393"/>
                  </a:cubicBezTo>
                  <a:cubicBezTo>
                    <a:pt x="22474" y="100393"/>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6" name="Freeform: Shape 85">
              <a:extLst>
                <a:ext uri="{FF2B5EF4-FFF2-40B4-BE49-F238E27FC236}">
                  <a16:creationId xmlns:a16="http://schemas.microsoft.com/office/drawing/2014/main" id="{B22F9074-5F54-4C1D-8D3B-5DE72E8A401C}"/>
                </a:ext>
              </a:extLst>
            </p:cNvPr>
            <p:cNvSpPr/>
            <p:nvPr/>
          </p:nvSpPr>
          <p:spPr>
            <a:xfrm>
              <a:off x="5115553" y="2156194"/>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87" name="Freeform: Shape 86">
              <a:extLst>
                <a:ext uri="{FF2B5EF4-FFF2-40B4-BE49-F238E27FC236}">
                  <a16:creationId xmlns:a16="http://schemas.microsoft.com/office/drawing/2014/main" id="{F9FDBF40-2D65-41ED-B22C-CA7FC8778ADB}"/>
                </a:ext>
              </a:extLst>
            </p:cNvPr>
            <p:cNvSpPr/>
            <p:nvPr/>
          </p:nvSpPr>
          <p:spPr>
            <a:xfrm>
              <a:off x="8837256" y="2936958"/>
              <a:ext cx="100393" cy="100393"/>
            </a:xfrm>
            <a:custGeom>
              <a:avLst/>
              <a:gdLst>
                <a:gd name="connsiteX0" fmla="*/ 100393 w 100393"/>
                <a:gd name="connsiteY0" fmla="*/ 50197 h 100393"/>
                <a:gd name="connsiteX1" fmla="*/ 50196 w 100393"/>
                <a:gd name="connsiteY1" fmla="*/ 100394 h 100393"/>
                <a:gd name="connsiteX2" fmla="*/ -1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6" y="100394"/>
                  </a:cubicBezTo>
                  <a:cubicBezTo>
                    <a:pt x="22474" y="100394"/>
                    <a:pt x="-1" y="77920"/>
                    <a:pt x="-1" y="50197"/>
                  </a:cubicBezTo>
                  <a:cubicBezTo>
                    <a:pt x="-1"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88" name="Freeform: Shape 87">
              <a:extLst>
                <a:ext uri="{FF2B5EF4-FFF2-40B4-BE49-F238E27FC236}">
                  <a16:creationId xmlns:a16="http://schemas.microsoft.com/office/drawing/2014/main" id="{6923B18D-13B4-4D0E-8AD1-4446F76DC4E7}"/>
                </a:ext>
              </a:extLst>
            </p:cNvPr>
            <p:cNvSpPr/>
            <p:nvPr/>
          </p:nvSpPr>
          <p:spPr>
            <a:xfrm>
              <a:off x="8605227" y="265054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3" y="0"/>
                    <a:pt x="50197"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89" name="Freeform: Shape 88">
              <a:extLst>
                <a:ext uri="{FF2B5EF4-FFF2-40B4-BE49-F238E27FC236}">
                  <a16:creationId xmlns:a16="http://schemas.microsoft.com/office/drawing/2014/main" id="{D970F7A2-67E2-4BD9-AD01-D8BD2421CA1E}"/>
                </a:ext>
              </a:extLst>
            </p:cNvPr>
            <p:cNvSpPr/>
            <p:nvPr/>
          </p:nvSpPr>
          <p:spPr>
            <a:xfrm>
              <a:off x="8730862" y="277246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3" y="0"/>
                    <a:pt x="50197"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90" name="Freeform: Shape 89">
              <a:extLst>
                <a:ext uri="{FF2B5EF4-FFF2-40B4-BE49-F238E27FC236}">
                  <a16:creationId xmlns:a16="http://schemas.microsoft.com/office/drawing/2014/main" id="{DEE01246-5DB9-437F-93C0-BCAECCCEB280}"/>
                </a:ext>
              </a:extLst>
            </p:cNvPr>
            <p:cNvSpPr/>
            <p:nvPr/>
          </p:nvSpPr>
          <p:spPr>
            <a:xfrm>
              <a:off x="8642661" y="2802084"/>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5" y="71628"/>
                    <a:pt x="0" y="55594"/>
                    <a:pt x="0" y="35814"/>
                  </a:cubicBezTo>
                  <a:cubicBezTo>
                    <a:pt x="0" y="16035"/>
                    <a:pt x="16035"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91" name="Freeform: Shape 90">
              <a:extLst>
                <a:ext uri="{FF2B5EF4-FFF2-40B4-BE49-F238E27FC236}">
                  <a16:creationId xmlns:a16="http://schemas.microsoft.com/office/drawing/2014/main" id="{8E65B795-7730-4E72-BA77-23E34284438E}"/>
                </a:ext>
              </a:extLst>
            </p:cNvPr>
            <p:cNvSpPr/>
            <p:nvPr/>
          </p:nvSpPr>
          <p:spPr>
            <a:xfrm>
              <a:off x="3383241" y="181900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2" name="Freeform: Shape 91">
              <a:extLst>
                <a:ext uri="{FF2B5EF4-FFF2-40B4-BE49-F238E27FC236}">
                  <a16:creationId xmlns:a16="http://schemas.microsoft.com/office/drawing/2014/main" id="{16D20548-056F-4F14-A05F-70B136B21266}"/>
                </a:ext>
              </a:extLst>
            </p:cNvPr>
            <p:cNvSpPr/>
            <p:nvPr/>
          </p:nvSpPr>
          <p:spPr>
            <a:xfrm>
              <a:off x="3615175" y="153259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93" name="Freeform: Shape 92">
              <a:extLst>
                <a:ext uri="{FF2B5EF4-FFF2-40B4-BE49-F238E27FC236}">
                  <a16:creationId xmlns:a16="http://schemas.microsoft.com/office/drawing/2014/main" id="{B4C1E9B3-343F-4966-9044-677DC5889848}"/>
                </a:ext>
              </a:extLst>
            </p:cNvPr>
            <p:cNvSpPr/>
            <p:nvPr/>
          </p:nvSpPr>
          <p:spPr>
            <a:xfrm>
              <a:off x="3411245" y="160183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4" name="Freeform: Shape 93">
              <a:extLst>
                <a:ext uri="{FF2B5EF4-FFF2-40B4-BE49-F238E27FC236}">
                  <a16:creationId xmlns:a16="http://schemas.microsoft.com/office/drawing/2014/main" id="{95F9C206-20E0-43DD-B76A-683E78D2EFDD}"/>
                </a:ext>
              </a:extLst>
            </p:cNvPr>
            <p:cNvSpPr/>
            <p:nvPr/>
          </p:nvSpPr>
          <p:spPr>
            <a:xfrm>
              <a:off x="3606603" y="168413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5" y="71628"/>
                    <a:pt x="0" y="55593"/>
                    <a:pt x="0" y="35814"/>
                  </a:cubicBezTo>
                  <a:cubicBezTo>
                    <a:pt x="0" y="16034"/>
                    <a:pt x="16035"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95" name="Freeform: Shape 94">
              <a:extLst>
                <a:ext uri="{FF2B5EF4-FFF2-40B4-BE49-F238E27FC236}">
                  <a16:creationId xmlns:a16="http://schemas.microsoft.com/office/drawing/2014/main" id="{D54CF0A8-72ED-44F5-AB34-EAE70C8BFEEC}"/>
                </a:ext>
              </a:extLst>
            </p:cNvPr>
            <p:cNvSpPr/>
            <p:nvPr/>
          </p:nvSpPr>
          <p:spPr>
            <a:xfrm>
              <a:off x="2490368" y="2876379"/>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96" name="Freeform: Shape 95">
              <a:extLst>
                <a:ext uri="{FF2B5EF4-FFF2-40B4-BE49-F238E27FC236}">
                  <a16:creationId xmlns:a16="http://schemas.microsoft.com/office/drawing/2014/main" id="{32C3B313-AE38-42F0-910B-2D67B0FD9F49}"/>
                </a:ext>
              </a:extLst>
            </p:cNvPr>
            <p:cNvSpPr/>
            <p:nvPr/>
          </p:nvSpPr>
          <p:spPr>
            <a:xfrm>
              <a:off x="2258434" y="258996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7" name="Freeform: Shape 96">
              <a:extLst>
                <a:ext uri="{FF2B5EF4-FFF2-40B4-BE49-F238E27FC236}">
                  <a16:creationId xmlns:a16="http://schemas.microsoft.com/office/drawing/2014/main" id="{368E6AC0-E996-4522-8AB9-7CE66E65E76D}"/>
                </a:ext>
              </a:extLst>
            </p:cNvPr>
            <p:cNvSpPr/>
            <p:nvPr/>
          </p:nvSpPr>
          <p:spPr>
            <a:xfrm>
              <a:off x="2383974" y="271188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8" name="Freeform: Shape 97">
              <a:extLst>
                <a:ext uri="{FF2B5EF4-FFF2-40B4-BE49-F238E27FC236}">
                  <a16:creationId xmlns:a16="http://schemas.microsoft.com/office/drawing/2014/main" id="{7BC1B931-0E72-4A19-8875-64584ADFF752}"/>
                </a:ext>
              </a:extLst>
            </p:cNvPr>
            <p:cNvSpPr/>
            <p:nvPr/>
          </p:nvSpPr>
          <p:spPr>
            <a:xfrm>
              <a:off x="2295867" y="274150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5"/>
                    <a:pt x="16034"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99" name="Freeform: Shape 98">
              <a:extLst>
                <a:ext uri="{FF2B5EF4-FFF2-40B4-BE49-F238E27FC236}">
                  <a16:creationId xmlns:a16="http://schemas.microsoft.com/office/drawing/2014/main" id="{6C452CCD-60EB-4F3F-A05A-3C7F7CAE860E}"/>
                </a:ext>
              </a:extLst>
            </p:cNvPr>
            <p:cNvSpPr/>
            <p:nvPr/>
          </p:nvSpPr>
          <p:spPr>
            <a:xfrm>
              <a:off x="7566907" y="2368125"/>
              <a:ext cx="100393" cy="100393"/>
            </a:xfrm>
            <a:custGeom>
              <a:avLst/>
              <a:gdLst>
                <a:gd name="connsiteX0" fmla="*/ 100393 w 100393"/>
                <a:gd name="connsiteY0" fmla="*/ 50197 h 100393"/>
                <a:gd name="connsiteX1" fmla="*/ 50196 w 100393"/>
                <a:gd name="connsiteY1" fmla="*/ 100393 h 100393"/>
                <a:gd name="connsiteX2" fmla="*/ -1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3"/>
                    <a:pt x="50196" y="100393"/>
                  </a:cubicBezTo>
                  <a:cubicBezTo>
                    <a:pt x="22474" y="100393"/>
                    <a:pt x="-1" y="77920"/>
                    <a:pt x="-1" y="50197"/>
                  </a:cubicBezTo>
                  <a:cubicBezTo>
                    <a:pt x="-1"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100" name="Freeform: Shape 99">
              <a:extLst>
                <a:ext uri="{FF2B5EF4-FFF2-40B4-BE49-F238E27FC236}">
                  <a16:creationId xmlns:a16="http://schemas.microsoft.com/office/drawing/2014/main" id="{2A42E1B6-6365-4081-9DAB-2100D78505DB}"/>
                </a:ext>
              </a:extLst>
            </p:cNvPr>
            <p:cNvSpPr/>
            <p:nvPr/>
          </p:nvSpPr>
          <p:spPr>
            <a:xfrm>
              <a:off x="7334973" y="265454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1" name="Freeform: Shape 100">
              <a:extLst>
                <a:ext uri="{FF2B5EF4-FFF2-40B4-BE49-F238E27FC236}">
                  <a16:creationId xmlns:a16="http://schemas.microsoft.com/office/drawing/2014/main" id="{428F7598-5E20-4A01-8ED6-DA50719723D9}"/>
                </a:ext>
              </a:extLst>
            </p:cNvPr>
            <p:cNvSpPr/>
            <p:nvPr/>
          </p:nvSpPr>
          <p:spPr>
            <a:xfrm>
              <a:off x="7460513" y="253262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2" name="Freeform: Shape 101">
              <a:extLst>
                <a:ext uri="{FF2B5EF4-FFF2-40B4-BE49-F238E27FC236}">
                  <a16:creationId xmlns:a16="http://schemas.microsoft.com/office/drawing/2014/main" id="{32575E84-0335-4A06-BEC4-D67EF78B9CBE}"/>
                </a:ext>
              </a:extLst>
            </p:cNvPr>
            <p:cNvSpPr/>
            <p:nvPr/>
          </p:nvSpPr>
          <p:spPr>
            <a:xfrm>
              <a:off x="7372407" y="2531765"/>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3" y="71628"/>
                    <a:pt x="35814" y="71628"/>
                  </a:cubicBezTo>
                  <a:cubicBezTo>
                    <a:pt x="16034" y="71628"/>
                    <a:pt x="0" y="55594"/>
                    <a:pt x="0" y="35814"/>
                  </a:cubicBezTo>
                  <a:cubicBezTo>
                    <a:pt x="0" y="16034"/>
                    <a:pt x="16034"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103" name="Freeform: Shape 102">
              <a:extLst>
                <a:ext uri="{FF2B5EF4-FFF2-40B4-BE49-F238E27FC236}">
                  <a16:creationId xmlns:a16="http://schemas.microsoft.com/office/drawing/2014/main" id="{7DF34989-8DAB-4B62-9653-AADCE9A4BF69}"/>
                </a:ext>
              </a:extLst>
            </p:cNvPr>
            <p:cNvSpPr/>
            <p:nvPr/>
          </p:nvSpPr>
          <p:spPr>
            <a:xfrm>
              <a:off x="3871874" y="4073481"/>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04" name="Freeform: Shape 103">
              <a:extLst>
                <a:ext uri="{FF2B5EF4-FFF2-40B4-BE49-F238E27FC236}">
                  <a16:creationId xmlns:a16="http://schemas.microsoft.com/office/drawing/2014/main" id="{1356E8D4-C186-4AAA-81D3-D9D7B8C6790A}"/>
                </a:ext>
              </a:extLst>
            </p:cNvPr>
            <p:cNvSpPr/>
            <p:nvPr/>
          </p:nvSpPr>
          <p:spPr>
            <a:xfrm>
              <a:off x="3861873" y="3854883"/>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19"/>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05" name="Freeform: Shape 104">
              <a:extLst>
                <a:ext uri="{FF2B5EF4-FFF2-40B4-BE49-F238E27FC236}">
                  <a16:creationId xmlns:a16="http://schemas.microsoft.com/office/drawing/2014/main" id="{D6F8DD86-96C2-4673-835E-6ECCE5FF45B9}"/>
                </a:ext>
              </a:extLst>
            </p:cNvPr>
            <p:cNvSpPr/>
            <p:nvPr/>
          </p:nvSpPr>
          <p:spPr>
            <a:xfrm>
              <a:off x="3763575" y="3991281"/>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5" y="71628"/>
                    <a:pt x="0" y="55594"/>
                    <a:pt x="0" y="35814"/>
                  </a:cubicBezTo>
                  <a:cubicBezTo>
                    <a:pt x="0" y="16034"/>
                    <a:pt x="16035"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106" name="Freeform: Shape 105">
              <a:extLst>
                <a:ext uri="{FF2B5EF4-FFF2-40B4-BE49-F238E27FC236}">
                  <a16:creationId xmlns:a16="http://schemas.microsoft.com/office/drawing/2014/main" id="{407A392F-B108-4819-A57A-F633DBC4E461}"/>
                </a:ext>
              </a:extLst>
            </p:cNvPr>
            <p:cNvSpPr/>
            <p:nvPr/>
          </p:nvSpPr>
          <p:spPr>
            <a:xfrm>
              <a:off x="7849419" y="3635712"/>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7" name="Freeform: Shape 106">
              <a:extLst>
                <a:ext uri="{FF2B5EF4-FFF2-40B4-BE49-F238E27FC236}">
                  <a16:creationId xmlns:a16="http://schemas.microsoft.com/office/drawing/2014/main" id="{FEC88D28-2A16-48A3-B64E-B9291CFA5E27}"/>
                </a:ext>
              </a:extLst>
            </p:cNvPr>
            <p:cNvSpPr/>
            <p:nvPr/>
          </p:nvSpPr>
          <p:spPr>
            <a:xfrm>
              <a:off x="7859420" y="3417114"/>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8" name="Freeform: Shape 107">
              <a:extLst>
                <a:ext uri="{FF2B5EF4-FFF2-40B4-BE49-F238E27FC236}">
                  <a16:creationId xmlns:a16="http://schemas.microsoft.com/office/drawing/2014/main" id="{863A4E1E-4E7D-4111-BA5C-A3017086814C}"/>
                </a:ext>
              </a:extLst>
            </p:cNvPr>
            <p:cNvSpPr/>
            <p:nvPr/>
          </p:nvSpPr>
          <p:spPr>
            <a:xfrm>
              <a:off x="7986483" y="3553416"/>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3"/>
                    <a:pt x="55594" y="71628"/>
                    <a:pt x="35814" y="71628"/>
                  </a:cubicBezTo>
                  <a:cubicBezTo>
                    <a:pt x="16034" y="71628"/>
                    <a:pt x="0" y="55593"/>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09" name="Freeform: Shape 108">
              <a:extLst>
                <a:ext uri="{FF2B5EF4-FFF2-40B4-BE49-F238E27FC236}">
                  <a16:creationId xmlns:a16="http://schemas.microsoft.com/office/drawing/2014/main" id="{82A6C146-69F9-45F3-96BD-C2C81254BDA0}"/>
                </a:ext>
              </a:extLst>
            </p:cNvPr>
            <p:cNvSpPr/>
            <p:nvPr/>
          </p:nvSpPr>
          <p:spPr>
            <a:xfrm>
              <a:off x="4876571" y="448934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0" name="Freeform: Shape 109">
              <a:extLst>
                <a:ext uri="{FF2B5EF4-FFF2-40B4-BE49-F238E27FC236}">
                  <a16:creationId xmlns:a16="http://schemas.microsoft.com/office/drawing/2014/main" id="{251F3039-EDA7-47CA-AF8B-0CFC89AB5F31}"/>
                </a:ext>
              </a:extLst>
            </p:cNvPr>
            <p:cNvSpPr/>
            <p:nvPr/>
          </p:nvSpPr>
          <p:spPr>
            <a:xfrm>
              <a:off x="7806556" y="183424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11" name="Freeform: Shape 110">
              <a:extLst>
                <a:ext uri="{FF2B5EF4-FFF2-40B4-BE49-F238E27FC236}">
                  <a16:creationId xmlns:a16="http://schemas.microsoft.com/office/drawing/2014/main" id="{924FCC4B-A9E6-4136-92AE-89E47E7D3C69}"/>
                </a:ext>
              </a:extLst>
            </p:cNvPr>
            <p:cNvSpPr/>
            <p:nvPr/>
          </p:nvSpPr>
          <p:spPr>
            <a:xfrm>
              <a:off x="8038585" y="1547737"/>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12" name="Freeform: Shape 111">
              <a:extLst>
                <a:ext uri="{FF2B5EF4-FFF2-40B4-BE49-F238E27FC236}">
                  <a16:creationId xmlns:a16="http://schemas.microsoft.com/office/drawing/2014/main" id="{3EBBA231-74EB-4363-8D3E-8491158CA2E5}"/>
                </a:ext>
              </a:extLst>
            </p:cNvPr>
            <p:cNvSpPr/>
            <p:nvPr/>
          </p:nvSpPr>
          <p:spPr>
            <a:xfrm>
              <a:off x="7834560" y="161707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3" name="Freeform: Shape 112">
              <a:extLst>
                <a:ext uri="{FF2B5EF4-FFF2-40B4-BE49-F238E27FC236}">
                  <a16:creationId xmlns:a16="http://schemas.microsoft.com/office/drawing/2014/main" id="{DDE02A47-A977-4B37-8374-0B84FBB59BF7}"/>
                </a:ext>
              </a:extLst>
            </p:cNvPr>
            <p:cNvSpPr/>
            <p:nvPr/>
          </p:nvSpPr>
          <p:spPr>
            <a:xfrm>
              <a:off x="8029917" y="169937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14" name="Freeform: Shape 113">
              <a:extLst>
                <a:ext uri="{FF2B5EF4-FFF2-40B4-BE49-F238E27FC236}">
                  <a16:creationId xmlns:a16="http://schemas.microsoft.com/office/drawing/2014/main" id="{2E8DDDF6-49D6-4BBD-B3A6-834C737B616D}"/>
                </a:ext>
              </a:extLst>
            </p:cNvPr>
            <p:cNvSpPr/>
            <p:nvPr/>
          </p:nvSpPr>
          <p:spPr>
            <a:xfrm>
              <a:off x="6547351" y="1604792"/>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5" name="Freeform: Shape 114">
              <a:extLst>
                <a:ext uri="{FF2B5EF4-FFF2-40B4-BE49-F238E27FC236}">
                  <a16:creationId xmlns:a16="http://schemas.microsoft.com/office/drawing/2014/main" id="{A7C4D42E-0631-4C22-92A6-50F7FD6C68AE}"/>
                </a:ext>
              </a:extLst>
            </p:cNvPr>
            <p:cNvSpPr/>
            <p:nvPr/>
          </p:nvSpPr>
          <p:spPr>
            <a:xfrm>
              <a:off x="6760235" y="1554405"/>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6" name="Freeform: Shape 115">
              <a:extLst>
                <a:ext uri="{FF2B5EF4-FFF2-40B4-BE49-F238E27FC236}">
                  <a16:creationId xmlns:a16="http://schemas.microsoft.com/office/drawing/2014/main" id="{F105F726-8F79-429E-98FC-882362ACC4F8}"/>
                </a:ext>
              </a:extLst>
            </p:cNvPr>
            <p:cNvSpPr/>
            <p:nvPr/>
          </p:nvSpPr>
          <p:spPr>
            <a:xfrm>
              <a:off x="6633933" y="1480776"/>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17" name="Freeform: Shape 116">
              <a:extLst>
                <a:ext uri="{FF2B5EF4-FFF2-40B4-BE49-F238E27FC236}">
                  <a16:creationId xmlns:a16="http://schemas.microsoft.com/office/drawing/2014/main" id="{940F5E3D-325B-4894-995D-F7059C47AEF6}"/>
                </a:ext>
              </a:extLst>
            </p:cNvPr>
            <p:cNvSpPr/>
            <p:nvPr/>
          </p:nvSpPr>
          <p:spPr>
            <a:xfrm>
              <a:off x="4814563" y="1575455"/>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18" name="Freeform: Shape 117">
              <a:extLst>
                <a:ext uri="{FF2B5EF4-FFF2-40B4-BE49-F238E27FC236}">
                  <a16:creationId xmlns:a16="http://schemas.microsoft.com/office/drawing/2014/main" id="{DEFBAB5B-FFA6-4994-829E-F11233539141}"/>
                </a:ext>
              </a:extLst>
            </p:cNvPr>
            <p:cNvSpPr/>
            <p:nvPr/>
          </p:nvSpPr>
          <p:spPr>
            <a:xfrm>
              <a:off x="5015255" y="1549642"/>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19" name="Freeform: Shape 118">
              <a:extLst>
                <a:ext uri="{FF2B5EF4-FFF2-40B4-BE49-F238E27FC236}">
                  <a16:creationId xmlns:a16="http://schemas.microsoft.com/office/drawing/2014/main" id="{36199FAA-4F50-4F16-A604-788E79BE7F0D}"/>
                </a:ext>
              </a:extLst>
            </p:cNvPr>
            <p:cNvSpPr/>
            <p:nvPr/>
          </p:nvSpPr>
          <p:spPr>
            <a:xfrm>
              <a:off x="5068119" y="1711662"/>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3"/>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grpSp>
      <p:sp>
        <p:nvSpPr>
          <p:cNvPr id="14" name="Title 11">
            <a:extLst>
              <a:ext uri="{FF2B5EF4-FFF2-40B4-BE49-F238E27FC236}">
                <a16:creationId xmlns:a16="http://schemas.microsoft.com/office/drawing/2014/main" id="{B64242D5-755E-437D-8301-09C1032755BB}"/>
              </a:ext>
            </a:extLst>
          </p:cNvPr>
          <p:cNvSpPr>
            <a:spLocks noGrp="1"/>
          </p:cNvSpPr>
          <p:nvPr>
            <p:ph type="title" hasCustomPrompt="1"/>
          </p:nvPr>
        </p:nvSpPr>
        <p:spPr>
          <a:xfrm>
            <a:off x="5038059" y="995469"/>
            <a:ext cx="7077742" cy="808459"/>
          </a:xfrm>
        </p:spPr>
        <p:txBody>
          <a:bodyPr wrap="square" tIns="144000" bIns="108000">
            <a:spAutoFit/>
          </a:bodyPr>
          <a:lstStyle>
            <a:lvl1pPr algn="l">
              <a:defRPr sz="4000"/>
            </a:lvl1pPr>
          </a:lstStyle>
          <a:p>
            <a:r>
              <a:rPr lang="en-US"/>
              <a:t>Add Your Title Here</a:t>
            </a:r>
          </a:p>
        </p:txBody>
      </p:sp>
      <p:sp>
        <p:nvSpPr>
          <p:cNvPr id="13" name="Freeform: Shape 12">
            <a:extLst>
              <a:ext uri="{FF2B5EF4-FFF2-40B4-BE49-F238E27FC236}">
                <a16:creationId xmlns:a16="http://schemas.microsoft.com/office/drawing/2014/main" id="{C2E51E48-9777-463C-80BE-9ED0A6C34528}"/>
              </a:ext>
            </a:extLst>
          </p:cNvPr>
          <p:cNvSpPr/>
          <p:nvPr userDrawn="1"/>
        </p:nvSpPr>
        <p:spPr>
          <a:xfrm>
            <a:off x="5114259" y="1594623"/>
            <a:ext cx="1693125"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pic>
        <p:nvPicPr>
          <p:cNvPr id="55" name="Εικόνα 54"/>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42666" y="6344193"/>
            <a:ext cx="708338" cy="373746"/>
          </a:xfrm>
          <a:prstGeom prst="rect">
            <a:avLst/>
          </a:prstGeom>
          <a:ln>
            <a:solidFill>
              <a:schemeClr val="bg1"/>
            </a:solidFill>
          </a:ln>
        </p:spPr>
      </p:pic>
      <p:sp>
        <p:nvSpPr>
          <p:cNvPr id="57" name="Έλλειψη 56"/>
          <p:cNvSpPr/>
          <p:nvPr userDrawn="1"/>
        </p:nvSpPr>
        <p:spPr>
          <a:xfrm>
            <a:off x="11322392" y="6134102"/>
            <a:ext cx="650764" cy="650764"/>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dirty="0"/>
          </a:p>
        </p:txBody>
      </p:sp>
      <p:sp>
        <p:nvSpPr>
          <p:cNvPr id="58" name="Rectangle 7">
            <a:extLst>
              <a:ext uri="{FF2B5EF4-FFF2-40B4-BE49-F238E27FC236}">
                <a16:creationId xmlns:a16="http://schemas.microsoft.com/office/drawing/2014/main" id="{56B43784-7261-4D2A-BAAB-162AAB3DB06E}"/>
              </a:ext>
            </a:extLst>
          </p:cNvPr>
          <p:cNvSpPr/>
          <p:nvPr userDrawn="1"/>
        </p:nvSpPr>
        <p:spPr>
          <a:xfrm>
            <a:off x="11359358" y="6290207"/>
            <a:ext cx="577219" cy="338554"/>
          </a:xfrm>
          <a:prstGeom prst="rect">
            <a:avLst/>
          </a:prstGeom>
        </p:spPr>
        <p:txBody>
          <a:bodyPr wrap="square" anchor="ctr">
            <a:spAutoFit/>
          </a:bodyPr>
          <a:lstStyle/>
          <a:p>
            <a:pPr algn="ctr"/>
            <a:fld id="{C465B14E-B547-4612-956C-EF65EF6DEB60}" type="slidenum">
              <a:rPr lang="en-US" sz="1600" b="0" smtClean="0">
                <a:solidFill>
                  <a:schemeClr val="bg1"/>
                </a:solidFill>
                <a:latin typeface="Arial" pitchFamily="34" charset="0"/>
                <a:cs typeface="Arial" pitchFamily="34" charset="0"/>
              </a:rPr>
              <a:pPr algn="ctr"/>
              <a:t>‹#›</a:t>
            </a:fld>
            <a:endParaRPr lang="en-US" sz="1600" b="0" dirty="0">
              <a:solidFill>
                <a:schemeClr val="bg1"/>
              </a:solidFill>
              <a:latin typeface="Arial" pitchFamily="34" charset="0"/>
              <a:cs typeface="Arial" pitchFamily="34" charset="0"/>
            </a:endParaRPr>
          </a:p>
        </p:txBody>
      </p:sp>
    </p:spTree>
    <p:extLst>
      <p:ext uri="{BB962C8B-B14F-4D97-AF65-F5344CB8AC3E}">
        <p14:creationId xmlns:p14="http://schemas.microsoft.com/office/powerpoint/2010/main" val="369307930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wipe(left)">
                                      <p:cBhvr>
                                        <p:cTn id="7" dur="500"/>
                                        <p:tgtEl>
                                          <p:spTgt spid="13"/>
                                        </p:tgtEl>
                                      </p:cBhvr>
                                    </p:animEffect>
                                  </p:childTnLst>
                                </p:cTn>
                              </p:par>
                            </p:childTnLst>
                          </p:cTn>
                        </p:par>
                        <p:par>
                          <p:cTn id="8" fill="hold">
                            <p:stCondLst>
                              <p:cond delay="500"/>
                            </p:stCondLst>
                            <p:childTnLst>
                              <p:par>
                                <p:cTn id="9" presetID="10" presetClass="entr" presetSubtype="0" fill="hold" grpId="0" nodeType="afterEffect">
                                  <p:stCondLst>
                                    <p:cond delay="0"/>
                                  </p:stCondLst>
                                  <p:childTnLst>
                                    <p:set>
                                      <p:cBhvr>
                                        <p:cTn id="10" dur="1" fill="hold">
                                          <p:stCondLst>
                                            <p:cond delay="0"/>
                                          </p:stCondLst>
                                        </p:cTn>
                                        <p:tgtEl>
                                          <p:spTgt spid="58"/>
                                        </p:tgtEl>
                                        <p:attrNameLst>
                                          <p:attrName>style.visibility</p:attrName>
                                        </p:attrNameLst>
                                      </p:cBhvr>
                                      <p:to>
                                        <p:strVal val="visible"/>
                                      </p:to>
                                    </p:set>
                                    <p:animEffect transition="in" filter="fade">
                                      <p:cBhvr>
                                        <p:cTn id="11" dur="500"/>
                                        <p:tgtEl>
                                          <p:spTgt spid="5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animBg="1"/>
      <p:bldP spid="58" grpId="0"/>
    </p:bldLst>
  </p:timing>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23_Title Slide">
    <p:spTree>
      <p:nvGrpSpPr>
        <p:cNvPr id="1" name=""/>
        <p:cNvGrpSpPr/>
        <p:nvPr/>
      </p:nvGrpSpPr>
      <p:grpSpPr>
        <a:xfrm>
          <a:off x="0" y="0"/>
          <a:ext cx="0" cy="0"/>
          <a:chOff x="0" y="0"/>
          <a:chExt cx="0" cy="0"/>
        </a:xfrm>
      </p:grpSpPr>
      <p:grpSp>
        <p:nvGrpSpPr>
          <p:cNvPr id="68" name="Group 67">
            <a:extLst>
              <a:ext uri="{FF2B5EF4-FFF2-40B4-BE49-F238E27FC236}">
                <a16:creationId xmlns:a16="http://schemas.microsoft.com/office/drawing/2014/main" id="{ADE38EB4-4948-4FFF-8867-792066FB5C29}"/>
              </a:ext>
            </a:extLst>
          </p:cNvPr>
          <p:cNvGrpSpPr/>
          <p:nvPr userDrawn="1"/>
        </p:nvGrpSpPr>
        <p:grpSpPr>
          <a:xfrm>
            <a:off x="271102" y="717697"/>
            <a:ext cx="11649795" cy="5422605"/>
            <a:chOff x="2258434" y="1480776"/>
            <a:chExt cx="6679215" cy="3108960"/>
          </a:xfrm>
          <a:solidFill>
            <a:schemeClr val="accent1">
              <a:lumMod val="20000"/>
              <a:lumOff val="80000"/>
              <a:alpha val="40000"/>
            </a:schemeClr>
          </a:solidFill>
        </p:grpSpPr>
        <p:sp>
          <p:nvSpPr>
            <p:cNvPr id="69" name="Freeform: Shape 68">
              <a:extLst>
                <a:ext uri="{FF2B5EF4-FFF2-40B4-BE49-F238E27FC236}">
                  <a16:creationId xmlns:a16="http://schemas.microsoft.com/office/drawing/2014/main" id="{78C872CB-D1A5-4F94-ACF4-B492CDD88731}"/>
                </a:ext>
              </a:extLst>
            </p:cNvPr>
            <p:cNvSpPr/>
            <p:nvPr/>
          </p:nvSpPr>
          <p:spPr>
            <a:xfrm>
              <a:off x="4725695" y="3469406"/>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70" name="Freeform: Shape 69">
              <a:extLst>
                <a:ext uri="{FF2B5EF4-FFF2-40B4-BE49-F238E27FC236}">
                  <a16:creationId xmlns:a16="http://schemas.microsoft.com/office/drawing/2014/main" id="{B80AA2AF-9F42-4F31-AD01-9BDE2796C83F}"/>
                </a:ext>
              </a:extLst>
            </p:cNvPr>
            <p:cNvSpPr/>
            <p:nvPr/>
          </p:nvSpPr>
          <p:spPr>
            <a:xfrm>
              <a:off x="4715694" y="3250807"/>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19"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71" name="Freeform: Shape 70">
              <a:extLst>
                <a:ext uri="{FF2B5EF4-FFF2-40B4-BE49-F238E27FC236}">
                  <a16:creationId xmlns:a16="http://schemas.microsoft.com/office/drawing/2014/main" id="{7436DB2E-E99F-4204-A7A4-146154D6C43A}"/>
                </a:ext>
              </a:extLst>
            </p:cNvPr>
            <p:cNvSpPr/>
            <p:nvPr/>
          </p:nvSpPr>
          <p:spPr>
            <a:xfrm>
              <a:off x="4617396" y="338720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3"/>
                    <a:pt x="55593" y="71628"/>
                    <a:pt x="35814" y="71628"/>
                  </a:cubicBezTo>
                  <a:cubicBezTo>
                    <a:pt x="16034" y="71628"/>
                    <a:pt x="0" y="55593"/>
                    <a:pt x="0" y="35814"/>
                  </a:cubicBezTo>
                  <a:cubicBezTo>
                    <a:pt x="0" y="16035"/>
                    <a:pt x="16034" y="0"/>
                    <a:pt x="35814" y="0"/>
                  </a:cubicBezTo>
                  <a:cubicBezTo>
                    <a:pt x="55593" y="0"/>
                    <a:pt x="71628" y="16035"/>
                    <a:pt x="71628" y="35814"/>
                  </a:cubicBezTo>
                  <a:close/>
                </a:path>
              </a:pathLst>
            </a:custGeom>
            <a:grpFill/>
            <a:ln w="9525" cap="flat">
              <a:noFill/>
              <a:prstDash val="solid"/>
              <a:miter/>
            </a:ln>
          </p:spPr>
          <p:txBody>
            <a:bodyPr rtlCol="0" anchor="ctr"/>
            <a:lstStyle/>
            <a:p>
              <a:endParaRPr lang="en-US" dirty="0"/>
            </a:p>
          </p:txBody>
        </p:sp>
        <p:sp>
          <p:nvSpPr>
            <p:cNvPr id="72" name="Freeform: Shape 71">
              <a:extLst>
                <a:ext uri="{FF2B5EF4-FFF2-40B4-BE49-F238E27FC236}">
                  <a16:creationId xmlns:a16="http://schemas.microsoft.com/office/drawing/2014/main" id="{6FE4D3AA-5D34-4F5D-9484-0F970C4CA33F}"/>
                </a:ext>
              </a:extLst>
            </p:cNvPr>
            <p:cNvSpPr/>
            <p:nvPr/>
          </p:nvSpPr>
          <p:spPr>
            <a:xfrm>
              <a:off x="8551125" y="162565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73" name="Freeform: Shape 72">
              <a:extLst>
                <a:ext uri="{FF2B5EF4-FFF2-40B4-BE49-F238E27FC236}">
                  <a16:creationId xmlns:a16="http://schemas.microsoft.com/office/drawing/2014/main" id="{12477DA1-943E-4881-A366-080C3350B755}"/>
                </a:ext>
              </a:extLst>
            </p:cNvPr>
            <p:cNvSpPr/>
            <p:nvPr/>
          </p:nvSpPr>
          <p:spPr>
            <a:xfrm>
              <a:off x="8561127" y="1844155"/>
              <a:ext cx="100393" cy="100393"/>
            </a:xfrm>
            <a:custGeom>
              <a:avLst/>
              <a:gdLst>
                <a:gd name="connsiteX0" fmla="*/ 100393 w 100393"/>
                <a:gd name="connsiteY0" fmla="*/ 50197 h 100393"/>
                <a:gd name="connsiteX1" fmla="*/ 50196 w 100393"/>
                <a:gd name="connsiteY1" fmla="*/ 100394 h 100393"/>
                <a:gd name="connsiteX2" fmla="*/ 0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6" y="100394"/>
                  </a:cubicBezTo>
                  <a:cubicBezTo>
                    <a:pt x="22474" y="100394"/>
                    <a:pt x="0" y="77920"/>
                    <a:pt x="0" y="50197"/>
                  </a:cubicBezTo>
                  <a:cubicBezTo>
                    <a:pt x="0"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74" name="Freeform: Shape 73">
              <a:extLst>
                <a:ext uri="{FF2B5EF4-FFF2-40B4-BE49-F238E27FC236}">
                  <a16:creationId xmlns:a16="http://schemas.microsoft.com/office/drawing/2014/main" id="{F0A41795-DAA1-42D0-964D-3E8F8C12971D}"/>
                </a:ext>
              </a:extLst>
            </p:cNvPr>
            <p:cNvSpPr/>
            <p:nvPr/>
          </p:nvSpPr>
          <p:spPr>
            <a:xfrm>
              <a:off x="8688190" y="1736618"/>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4" y="71628"/>
                    <a:pt x="0" y="55594"/>
                    <a:pt x="0" y="35814"/>
                  </a:cubicBezTo>
                  <a:cubicBezTo>
                    <a:pt x="0" y="16034"/>
                    <a:pt x="16034" y="0"/>
                    <a:pt x="35814" y="0"/>
                  </a:cubicBezTo>
                  <a:cubicBezTo>
                    <a:pt x="55593" y="0"/>
                    <a:pt x="71628" y="16035"/>
                    <a:pt x="71628" y="35814"/>
                  </a:cubicBezTo>
                  <a:close/>
                </a:path>
              </a:pathLst>
            </a:custGeom>
            <a:grpFill/>
            <a:ln w="9525" cap="flat">
              <a:noFill/>
              <a:prstDash val="solid"/>
              <a:miter/>
            </a:ln>
          </p:spPr>
          <p:txBody>
            <a:bodyPr rtlCol="0" anchor="ctr"/>
            <a:lstStyle/>
            <a:p>
              <a:endParaRPr lang="en-US" dirty="0"/>
            </a:p>
          </p:txBody>
        </p:sp>
        <p:sp>
          <p:nvSpPr>
            <p:cNvPr id="75" name="Freeform: Shape 74">
              <a:extLst>
                <a:ext uri="{FF2B5EF4-FFF2-40B4-BE49-F238E27FC236}">
                  <a16:creationId xmlns:a16="http://schemas.microsoft.com/office/drawing/2014/main" id="{A512A800-B191-436A-8312-0859EBC40743}"/>
                </a:ext>
              </a:extLst>
            </p:cNvPr>
            <p:cNvSpPr/>
            <p:nvPr/>
          </p:nvSpPr>
          <p:spPr>
            <a:xfrm>
              <a:off x="5270715" y="2141049"/>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76" name="Freeform: Shape 75">
              <a:extLst>
                <a:ext uri="{FF2B5EF4-FFF2-40B4-BE49-F238E27FC236}">
                  <a16:creationId xmlns:a16="http://schemas.microsoft.com/office/drawing/2014/main" id="{2B768468-A076-426E-99B0-D914CAB1E689}"/>
                </a:ext>
              </a:extLst>
            </p:cNvPr>
            <p:cNvSpPr/>
            <p:nvPr/>
          </p:nvSpPr>
          <p:spPr>
            <a:xfrm>
              <a:off x="5989281" y="3537224"/>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77" name="Freeform: Shape 76">
              <a:extLst>
                <a:ext uri="{FF2B5EF4-FFF2-40B4-BE49-F238E27FC236}">
                  <a16:creationId xmlns:a16="http://schemas.microsoft.com/office/drawing/2014/main" id="{A4B3A210-9A34-42FB-93EF-20F0812A0F9F}"/>
                </a:ext>
              </a:extLst>
            </p:cNvPr>
            <p:cNvSpPr/>
            <p:nvPr/>
          </p:nvSpPr>
          <p:spPr>
            <a:xfrm>
              <a:off x="5757252" y="3250807"/>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78" name="Freeform: Shape 77">
              <a:extLst>
                <a:ext uri="{FF2B5EF4-FFF2-40B4-BE49-F238E27FC236}">
                  <a16:creationId xmlns:a16="http://schemas.microsoft.com/office/drawing/2014/main" id="{29088216-E1C3-4701-ADFF-F267CC2B9C52}"/>
                </a:ext>
              </a:extLst>
            </p:cNvPr>
            <p:cNvSpPr/>
            <p:nvPr/>
          </p:nvSpPr>
          <p:spPr>
            <a:xfrm>
              <a:off x="5882887" y="337282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79" name="Freeform: Shape 78">
              <a:extLst>
                <a:ext uri="{FF2B5EF4-FFF2-40B4-BE49-F238E27FC236}">
                  <a16:creationId xmlns:a16="http://schemas.microsoft.com/office/drawing/2014/main" id="{32A579D3-DFB2-43DF-B40B-0658F188C381}"/>
                </a:ext>
              </a:extLst>
            </p:cNvPr>
            <p:cNvSpPr/>
            <p:nvPr/>
          </p:nvSpPr>
          <p:spPr>
            <a:xfrm>
              <a:off x="5794686" y="340244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5"/>
                    <a:pt x="16034"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80" name="Freeform: Shape 79">
              <a:extLst>
                <a:ext uri="{FF2B5EF4-FFF2-40B4-BE49-F238E27FC236}">
                  <a16:creationId xmlns:a16="http://schemas.microsoft.com/office/drawing/2014/main" id="{48B10273-928F-4F77-A907-8133978E39FB}"/>
                </a:ext>
              </a:extLst>
            </p:cNvPr>
            <p:cNvSpPr/>
            <p:nvPr/>
          </p:nvSpPr>
          <p:spPr>
            <a:xfrm>
              <a:off x="5171655" y="1985601"/>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81" name="Freeform: Shape 80">
              <a:extLst>
                <a:ext uri="{FF2B5EF4-FFF2-40B4-BE49-F238E27FC236}">
                  <a16:creationId xmlns:a16="http://schemas.microsoft.com/office/drawing/2014/main" id="{3F909EE2-884F-45BA-908E-677BA0AE2C72}"/>
                </a:ext>
              </a:extLst>
            </p:cNvPr>
            <p:cNvSpPr/>
            <p:nvPr/>
          </p:nvSpPr>
          <p:spPr>
            <a:xfrm>
              <a:off x="5177751" y="2298021"/>
              <a:ext cx="100393" cy="100393"/>
            </a:xfrm>
            <a:custGeom>
              <a:avLst/>
              <a:gdLst>
                <a:gd name="connsiteX0" fmla="*/ 100393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3"/>
                    <a:pt x="50197" y="100393"/>
                  </a:cubicBezTo>
                  <a:cubicBezTo>
                    <a:pt x="22474" y="100393"/>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2" name="Freeform: Shape 81">
              <a:extLst>
                <a:ext uri="{FF2B5EF4-FFF2-40B4-BE49-F238E27FC236}">
                  <a16:creationId xmlns:a16="http://schemas.microsoft.com/office/drawing/2014/main" id="{F89EAD68-0024-4F91-89F5-FB4A982FE362}"/>
                </a:ext>
              </a:extLst>
            </p:cNvPr>
            <p:cNvSpPr/>
            <p:nvPr/>
          </p:nvSpPr>
          <p:spPr>
            <a:xfrm>
              <a:off x="5115553" y="2156194"/>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83" name="Freeform: Shape 82">
              <a:extLst>
                <a:ext uri="{FF2B5EF4-FFF2-40B4-BE49-F238E27FC236}">
                  <a16:creationId xmlns:a16="http://schemas.microsoft.com/office/drawing/2014/main" id="{1FCB52C5-3066-4D1D-A5A7-111CE6B88E46}"/>
                </a:ext>
              </a:extLst>
            </p:cNvPr>
            <p:cNvSpPr/>
            <p:nvPr/>
          </p:nvSpPr>
          <p:spPr>
            <a:xfrm>
              <a:off x="8837256" y="2936958"/>
              <a:ext cx="100393" cy="100393"/>
            </a:xfrm>
            <a:custGeom>
              <a:avLst/>
              <a:gdLst>
                <a:gd name="connsiteX0" fmla="*/ 100393 w 100393"/>
                <a:gd name="connsiteY0" fmla="*/ 50197 h 100393"/>
                <a:gd name="connsiteX1" fmla="*/ 50196 w 100393"/>
                <a:gd name="connsiteY1" fmla="*/ 100394 h 100393"/>
                <a:gd name="connsiteX2" fmla="*/ -1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6" y="100394"/>
                  </a:cubicBezTo>
                  <a:cubicBezTo>
                    <a:pt x="22474" y="100394"/>
                    <a:pt x="-1" y="77920"/>
                    <a:pt x="-1" y="50197"/>
                  </a:cubicBezTo>
                  <a:cubicBezTo>
                    <a:pt x="-1"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84" name="Freeform: Shape 83">
              <a:extLst>
                <a:ext uri="{FF2B5EF4-FFF2-40B4-BE49-F238E27FC236}">
                  <a16:creationId xmlns:a16="http://schemas.microsoft.com/office/drawing/2014/main" id="{7A9477B9-FFA9-4F0D-A0D4-8FC6FD0B9DD3}"/>
                </a:ext>
              </a:extLst>
            </p:cNvPr>
            <p:cNvSpPr/>
            <p:nvPr/>
          </p:nvSpPr>
          <p:spPr>
            <a:xfrm>
              <a:off x="8605227" y="265054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3" y="0"/>
                    <a:pt x="50197"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85" name="Freeform: Shape 84">
              <a:extLst>
                <a:ext uri="{FF2B5EF4-FFF2-40B4-BE49-F238E27FC236}">
                  <a16:creationId xmlns:a16="http://schemas.microsoft.com/office/drawing/2014/main" id="{0358E40F-ED14-4FF9-9491-AEABEB9DE945}"/>
                </a:ext>
              </a:extLst>
            </p:cNvPr>
            <p:cNvSpPr/>
            <p:nvPr/>
          </p:nvSpPr>
          <p:spPr>
            <a:xfrm>
              <a:off x="8730862" y="277246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3" y="0"/>
                    <a:pt x="50197"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86" name="Freeform: Shape 85">
              <a:extLst>
                <a:ext uri="{FF2B5EF4-FFF2-40B4-BE49-F238E27FC236}">
                  <a16:creationId xmlns:a16="http://schemas.microsoft.com/office/drawing/2014/main" id="{B8590D89-626F-47F5-AB39-E9D7A3242CB0}"/>
                </a:ext>
              </a:extLst>
            </p:cNvPr>
            <p:cNvSpPr/>
            <p:nvPr/>
          </p:nvSpPr>
          <p:spPr>
            <a:xfrm>
              <a:off x="8642661" y="2802084"/>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5" y="71628"/>
                    <a:pt x="0" y="55594"/>
                    <a:pt x="0" y="35814"/>
                  </a:cubicBezTo>
                  <a:cubicBezTo>
                    <a:pt x="0" y="16035"/>
                    <a:pt x="16035"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87" name="Freeform: Shape 86">
              <a:extLst>
                <a:ext uri="{FF2B5EF4-FFF2-40B4-BE49-F238E27FC236}">
                  <a16:creationId xmlns:a16="http://schemas.microsoft.com/office/drawing/2014/main" id="{CC002587-DB0C-4E4A-8CEE-A175224F32EC}"/>
                </a:ext>
              </a:extLst>
            </p:cNvPr>
            <p:cNvSpPr/>
            <p:nvPr/>
          </p:nvSpPr>
          <p:spPr>
            <a:xfrm>
              <a:off x="3383241" y="181900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88" name="Freeform: Shape 87">
              <a:extLst>
                <a:ext uri="{FF2B5EF4-FFF2-40B4-BE49-F238E27FC236}">
                  <a16:creationId xmlns:a16="http://schemas.microsoft.com/office/drawing/2014/main" id="{B7FBF051-3A35-43DB-86F9-A1B3080C4F22}"/>
                </a:ext>
              </a:extLst>
            </p:cNvPr>
            <p:cNvSpPr/>
            <p:nvPr/>
          </p:nvSpPr>
          <p:spPr>
            <a:xfrm>
              <a:off x="3615175" y="1532592"/>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89" name="Freeform: Shape 88">
              <a:extLst>
                <a:ext uri="{FF2B5EF4-FFF2-40B4-BE49-F238E27FC236}">
                  <a16:creationId xmlns:a16="http://schemas.microsoft.com/office/drawing/2014/main" id="{5DC3F5A6-07B4-4FBD-855F-380530D3B8FB}"/>
                </a:ext>
              </a:extLst>
            </p:cNvPr>
            <p:cNvSpPr/>
            <p:nvPr/>
          </p:nvSpPr>
          <p:spPr>
            <a:xfrm>
              <a:off x="3411245" y="160183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0" name="Freeform: Shape 89">
              <a:extLst>
                <a:ext uri="{FF2B5EF4-FFF2-40B4-BE49-F238E27FC236}">
                  <a16:creationId xmlns:a16="http://schemas.microsoft.com/office/drawing/2014/main" id="{345989AB-DC58-4FF9-BA5E-259554479AE3}"/>
                </a:ext>
              </a:extLst>
            </p:cNvPr>
            <p:cNvSpPr/>
            <p:nvPr/>
          </p:nvSpPr>
          <p:spPr>
            <a:xfrm>
              <a:off x="3606603" y="168413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5" y="71628"/>
                    <a:pt x="0" y="55593"/>
                    <a:pt x="0" y="35814"/>
                  </a:cubicBezTo>
                  <a:cubicBezTo>
                    <a:pt x="0" y="16034"/>
                    <a:pt x="16035"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91" name="Freeform: Shape 90">
              <a:extLst>
                <a:ext uri="{FF2B5EF4-FFF2-40B4-BE49-F238E27FC236}">
                  <a16:creationId xmlns:a16="http://schemas.microsoft.com/office/drawing/2014/main" id="{3DB16243-8EAF-40EB-A797-FDF6D50A9AE4}"/>
                </a:ext>
              </a:extLst>
            </p:cNvPr>
            <p:cNvSpPr/>
            <p:nvPr/>
          </p:nvSpPr>
          <p:spPr>
            <a:xfrm>
              <a:off x="2490368" y="2876379"/>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92" name="Freeform: Shape 91">
              <a:extLst>
                <a:ext uri="{FF2B5EF4-FFF2-40B4-BE49-F238E27FC236}">
                  <a16:creationId xmlns:a16="http://schemas.microsoft.com/office/drawing/2014/main" id="{27AAD4BC-6CA4-41EE-8CFF-4F86F2D8E2D2}"/>
                </a:ext>
              </a:extLst>
            </p:cNvPr>
            <p:cNvSpPr/>
            <p:nvPr/>
          </p:nvSpPr>
          <p:spPr>
            <a:xfrm>
              <a:off x="2258434" y="258996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3" name="Freeform: Shape 92">
              <a:extLst>
                <a:ext uri="{FF2B5EF4-FFF2-40B4-BE49-F238E27FC236}">
                  <a16:creationId xmlns:a16="http://schemas.microsoft.com/office/drawing/2014/main" id="{67DBEA27-F32B-4522-AA3F-20A3AEF61C82}"/>
                </a:ext>
              </a:extLst>
            </p:cNvPr>
            <p:cNvSpPr/>
            <p:nvPr/>
          </p:nvSpPr>
          <p:spPr>
            <a:xfrm>
              <a:off x="2383974" y="271188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94" name="Freeform: Shape 93">
              <a:extLst>
                <a:ext uri="{FF2B5EF4-FFF2-40B4-BE49-F238E27FC236}">
                  <a16:creationId xmlns:a16="http://schemas.microsoft.com/office/drawing/2014/main" id="{3C5C9705-7359-451F-89B1-9A2BD000FB8C}"/>
                </a:ext>
              </a:extLst>
            </p:cNvPr>
            <p:cNvSpPr/>
            <p:nvPr/>
          </p:nvSpPr>
          <p:spPr>
            <a:xfrm>
              <a:off x="2295867" y="274150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5"/>
                    <a:pt x="16034" y="0"/>
                    <a:pt x="35814" y="0"/>
                  </a:cubicBezTo>
                  <a:cubicBezTo>
                    <a:pt x="55594" y="0"/>
                    <a:pt x="71628" y="16035"/>
                    <a:pt x="71628" y="35814"/>
                  </a:cubicBezTo>
                  <a:close/>
                </a:path>
              </a:pathLst>
            </a:custGeom>
            <a:grpFill/>
            <a:ln w="9525" cap="flat">
              <a:noFill/>
              <a:prstDash val="solid"/>
              <a:miter/>
            </a:ln>
          </p:spPr>
          <p:txBody>
            <a:bodyPr rtlCol="0" anchor="ctr"/>
            <a:lstStyle/>
            <a:p>
              <a:endParaRPr lang="en-US" dirty="0"/>
            </a:p>
          </p:txBody>
        </p:sp>
        <p:sp>
          <p:nvSpPr>
            <p:cNvPr id="95" name="Freeform: Shape 94">
              <a:extLst>
                <a:ext uri="{FF2B5EF4-FFF2-40B4-BE49-F238E27FC236}">
                  <a16:creationId xmlns:a16="http://schemas.microsoft.com/office/drawing/2014/main" id="{18BE7B88-BC0D-4141-8EC5-79A92BA2DC00}"/>
                </a:ext>
              </a:extLst>
            </p:cNvPr>
            <p:cNvSpPr/>
            <p:nvPr/>
          </p:nvSpPr>
          <p:spPr>
            <a:xfrm>
              <a:off x="7566907" y="2368125"/>
              <a:ext cx="100393" cy="100393"/>
            </a:xfrm>
            <a:custGeom>
              <a:avLst/>
              <a:gdLst>
                <a:gd name="connsiteX0" fmla="*/ 100393 w 100393"/>
                <a:gd name="connsiteY0" fmla="*/ 50197 h 100393"/>
                <a:gd name="connsiteX1" fmla="*/ 50196 w 100393"/>
                <a:gd name="connsiteY1" fmla="*/ 100393 h 100393"/>
                <a:gd name="connsiteX2" fmla="*/ -1 w 100393"/>
                <a:gd name="connsiteY2" fmla="*/ 50197 h 100393"/>
                <a:gd name="connsiteX3" fmla="*/ 50196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3"/>
                    <a:pt x="50196" y="100393"/>
                  </a:cubicBezTo>
                  <a:cubicBezTo>
                    <a:pt x="22474" y="100393"/>
                    <a:pt x="-1" y="77920"/>
                    <a:pt x="-1" y="50197"/>
                  </a:cubicBezTo>
                  <a:cubicBezTo>
                    <a:pt x="-1" y="22474"/>
                    <a:pt x="22473" y="0"/>
                    <a:pt x="50196" y="0"/>
                  </a:cubicBezTo>
                  <a:cubicBezTo>
                    <a:pt x="77919" y="0"/>
                    <a:pt x="100393" y="22474"/>
                    <a:pt x="100393" y="50197"/>
                  </a:cubicBezTo>
                  <a:close/>
                </a:path>
              </a:pathLst>
            </a:custGeom>
            <a:grpFill/>
            <a:ln w="9525" cap="flat">
              <a:noFill/>
              <a:prstDash val="solid"/>
              <a:miter/>
            </a:ln>
          </p:spPr>
          <p:txBody>
            <a:bodyPr rtlCol="0" anchor="ctr"/>
            <a:lstStyle/>
            <a:p>
              <a:endParaRPr lang="en-US" dirty="0"/>
            </a:p>
          </p:txBody>
        </p:sp>
        <p:sp>
          <p:nvSpPr>
            <p:cNvPr id="96" name="Freeform: Shape 95">
              <a:extLst>
                <a:ext uri="{FF2B5EF4-FFF2-40B4-BE49-F238E27FC236}">
                  <a16:creationId xmlns:a16="http://schemas.microsoft.com/office/drawing/2014/main" id="{3479EEE1-0E95-47DC-8A17-2203DE7BB6BC}"/>
                </a:ext>
              </a:extLst>
            </p:cNvPr>
            <p:cNvSpPr/>
            <p:nvPr/>
          </p:nvSpPr>
          <p:spPr>
            <a:xfrm>
              <a:off x="7334973" y="265454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97" name="Freeform: Shape 96">
              <a:extLst>
                <a:ext uri="{FF2B5EF4-FFF2-40B4-BE49-F238E27FC236}">
                  <a16:creationId xmlns:a16="http://schemas.microsoft.com/office/drawing/2014/main" id="{D9418602-4AB0-4D63-AEFF-A8855180B6CB}"/>
                </a:ext>
              </a:extLst>
            </p:cNvPr>
            <p:cNvSpPr/>
            <p:nvPr/>
          </p:nvSpPr>
          <p:spPr>
            <a:xfrm>
              <a:off x="7460513" y="2532622"/>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98" name="Freeform: Shape 97">
              <a:extLst>
                <a:ext uri="{FF2B5EF4-FFF2-40B4-BE49-F238E27FC236}">
                  <a16:creationId xmlns:a16="http://schemas.microsoft.com/office/drawing/2014/main" id="{03CD9C89-6FEF-4B56-961F-2683A671F9C9}"/>
                </a:ext>
              </a:extLst>
            </p:cNvPr>
            <p:cNvSpPr/>
            <p:nvPr/>
          </p:nvSpPr>
          <p:spPr>
            <a:xfrm>
              <a:off x="7372407" y="2531765"/>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3" y="71628"/>
                    <a:pt x="35814" y="71628"/>
                  </a:cubicBezTo>
                  <a:cubicBezTo>
                    <a:pt x="16034" y="71628"/>
                    <a:pt x="0" y="55594"/>
                    <a:pt x="0" y="35814"/>
                  </a:cubicBezTo>
                  <a:cubicBezTo>
                    <a:pt x="0" y="16034"/>
                    <a:pt x="16034"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99" name="Freeform: Shape 98">
              <a:extLst>
                <a:ext uri="{FF2B5EF4-FFF2-40B4-BE49-F238E27FC236}">
                  <a16:creationId xmlns:a16="http://schemas.microsoft.com/office/drawing/2014/main" id="{6ACE11AC-29FA-424B-B9AF-BF7DA2A9FF47}"/>
                </a:ext>
              </a:extLst>
            </p:cNvPr>
            <p:cNvSpPr/>
            <p:nvPr/>
          </p:nvSpPr>
          <p:spPr>
            <a:xfrm>
              <a:off x="3871874" y="4073481"/>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00" name="Freeform: Shape 99">
              <a:extLst>
                <a:ext uri="{FF2B5EF4-FFF2-40B4-BE49-F238E27FC236}">
                  <a16:creationId xmlns:a16="http://schemas.microsoft.com/office/drawing/2014/main" id="{A3C18082-5082-4E5C-89D5-C3E7717F297F}"/>
                </a:ext>
              </a:extLst>
            </p:cNvPr>
            <p:cNvSpPr/>
            <p:nvPr/>
          </p:nvSpPr>
          <p:spPr>
            <a:xfrm>
              <a:off x="3861873" y="3854883"/>
              <a:ext cx="100393" cy="100393"/>
            </a:xfrm>
            <a:custGeom>
              <a:avLst/>
              <a:gdLst>
                <a:gd name="connsiteX0" fmla="*/ 100394 w 100393"/>
                <a:gd name="connsiteY0" fmla="*/ 50197 h 100393"/>
                <a:gd name="connsiteX1" fmla="*/ 50197 w 100393"/>
                <a:gd name="connsiteY1" fmla="*/ 100393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3"/>
                    <a:pt x="50197" y="100393"/>
                  </a:cubicBezTo>
                  <a:cubicBezTo>
                    <a:pt x="22474" y="100393"/>
                    <a:pt x="0" y="77919"/>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01" name="Freeform: Shape 100">
              <a:extLst>
                <a:ext uri="{FF2B5EF4-FFF2-40B4-BE49-F238E27FC236}">
                  <a16:creationId xmlns:a16="http://schemas.microsoft.com/office/drawing/2014/main" id="{8EAA2472-E83A-4613-85E7-B70DA06AF367}"/>
                </a:ext>
              </a:extLst>
            </p:cNvPr>
            <p:cNvSpPr/>
            <p:nvPr/>
          </p:nvSpPr>
          <p:spPr>
            <a:xfrm>
              <a:off x="3763575" y="3991281"/>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3" y="71628"/>
                    <a:pt x="35814" y="71628"/>
                  </a:cubicBezTo>
                  <a:cubicBezTo>
                    <a:pt x="16035" y="71628"/>
                    <a:pt x="0" y="55594"/>
                    <a:pt x="0" y="35814"/>
                  </a:cubicBezTo>
                  <a:cubicBezTo>
                    <a:pt x="0" y="16034"/>
                    <a:pt x="16035" y="0"/>
                    <a:pt x="35814" y="0"/>
                  </a:cubicBezTo>
                  <a:cubicBezTo>
                    <a:pt x="55593" y="0"/>
                    <a:pt x="71628" y="16034"/>
                    <a:pt x="71628" y="35814"/>
                  </a:cubicBezTo>
                  <a:close/>
                </a:path>
              </a:pathLst>
            </a:custGeom>
            <a:grpFill/>
            <a:ln w="9525" cap="flat">
              <a:noFill/>
              <a:prstDash val="solid"/>
              <a:miter/>
            </a:ln>
          </p:spPr>
          <p:txBody>
            <a:bodyPr rtlCol="0" anchor="ctr"/>
            <a:lstStyle/>
            <a:p>
              <a:endParaRPr lang="en-US" dirty="0"/>
            </a:p>
          </p:txBody>
        </p:sp>
        <p:sp>
          <p:nvSpPr>
            <p:cNvPr id="102" name="Freeform: Shape 101">
              <a:extLst>
                <a:ext uri="{FF2B5EF4-FFF2-40B4-BE49-F238E27FC236}">
                  <a16:creationId xmlns:a16="http://schemas.microsoft.com/office/drawing/2014/main" id="{4D03122A-7AC5-406C-A2AB-F16686BEA65B}"/>
                </a:ext>
              </a:extLst>
            </p:cNvPr>
            <p:cNvSpPr/>
            <p:nvPr/>
          </p:nvSpPr>
          <p:spPr>
            <a:xfrm>
              <a:off x="7849419" y="3635712"/>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3" name="Freeform: Shape 102">
              <a:extLst>
                <a:ext uri="{FF2B5EF4-FFF2-40B4-BE49-F238E27FC236}">
                  <a16:creationId xmlns:a16="http://schemas.microsoft.com/office/drawing/2014/main" id="{4E648EB8-A50F-49D6-AB14-BEAFBA197158}"/>
                </a:ext>
              </a:extLst>
            </p:cNvPr>
            <p:cNvSpPr/>
            <p:nvPr/>
          </p:nvSpPr>
          <p:spPr>
            <a:xfrm>
              <a:off x="7859420" y="3417114"/>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4" name="Freeform: Shape 103">
              <a:extLst>
                <a:ext uri="{FF2B5EF4-FFF2-40B4-BE49-F238E27FC236}">
                  <a16:creationId xmlns:a16="http://schemas.microsoft.com/office/drawing/2014/main" id="{6EC756B6-8192-4353-A4A4-F0D67627F1E7}"/>
                </a:ext>
              </a:extLst>
            </p:cNvPr>
            <p:cNvSpPr/>
            <p:nvPr/>
          </p:nvSpPr>
          <p:spPr>
            <a:xfrm>
              <a:off x="7986483" y="3553416"/>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3"/>
                    <a:pt x="55594" y="71628"/>
                    <a:pt x="35814" y="71628"/>
                  </a:cubicBezTo>
                  <a:cubicBezTo>
                    <a:pt x="16034" y="71628"/>
                    <a:pt x="0" y="55593"/>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05" name="Freeform: Shape 104">
              <a:extLst>
                <a:ext uri="{FF2B5EF4-FFF2-40B4-BE49-F238E27FC236}">
                  <a16:creationId xmlns:a16="http://schemas.microsoft.com/office/drawing/2014/main" id="{C1BD60D3-F1A8-4C8A-A539-9FF1C4CDD5F2}"/>
                </a:ext>
              </a:extLst>
            </p:cNvPr>
            <p:cNvSpPr/>
            <p:nvPr/>
          </p:nvSpPr>
          <p:spPr>
            <a:xfrm>
              <a:off x="4876571" y="4489343"/>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06" name="Freeform: Shape 105">
              <a:extLst>
                <a:ext uri="{FF2B5EF4-FFF2-40B4-BE49-F238E27FC236}">
                  <a16:creationId xmlns:a16="http://schemas.microsoft.com/office/drawing/2014/main" id="{1A01F39F-1443-4FD2-B541-2FD8FEA676A0}"/>
                </a:ext>
              </a:extLst>
            </p:cNvPr>
            <p:cNvSpPr/>
            <p:nvPr/>
          </p:nvSpPr>
          <p:spPr>
            <a:xfrm>
              <a:off x="7806556" y="183424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7" name="Freeform: Shape 106">
              <a:extLst>
                <a:ext uri="{FF2B5EF4-FFF2-40B4-BE49-F238E27FC236}">
                  <a16:creationId xmlns:a16="http://schemas.microsoft.com/office/drawing/2014/main" id="{D320479A-6FD8-4C3E-909B-49D4216ED361}"/>
                </a:ext>
              </a:extLst>
            </p:cNvPr>
            <p:cNvSpPr/>
            <p:nvPr/>
          </p:nvSpPr>
          <p:spPr>
            <a:xfrm>
              <a:off x="8038585" y="1547737"/>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19" y="0"/>
                    <a:pt x="100394" y="22474"/>
                    <a:pt x="100394" y="50197"/>
                  </a:cubicBezTo>
                  <a:close/>
                </a:path>
              </a:pathLst>
            </a:custGeom>
            <a:grpFill/>
            <a:ln w="9525" cap="flat">
              <a:noFill/>
              <a:prstDash val="solid"/>
              <a:miter/>
            </a:ln>
          </p:spPr>
          <p:txBody>
            <a:bodyPr rtlCol="0" anchor="ctr"/>
            <a:lstStyle/>
            <a:p>
              <a:endParaRPr lang="en-US" dirty="0"/>
            </a:p>
          </p:txBody>
        </p:sp>
        <p:sp>
          <p:nvSpPr>
            <p:cNvPr id="108" name="Freeform: Shape 107">
              <a:extLst>
                <a:ext uri="{FF2B5EF4-FFF2-40B4-BE49-F238E27FC236}">
                  <a16:creationId xmlns:a16="http://schemas.microsoft.com/office/drawing/2014/main" id="{3A992815-E587-4F5E-B6B7-384F4C76CD82}"/>
                </a:ext>
              </a:extLst>
            </p:cNvPr>
            <p:cNvSpPr/>
            <p:nvPr/>
          </p:nvSpPr>
          <p:spPr>
            <a:xfrm>
              <a:off x="7834560" y="1617079"/>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3"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09" name="Freeform: Shape 108">
              <a:extLst>
                <a:ext uri="{FF2B5EF4-FFF2-40B4-BE49-F238E27FC236}">
                  <a16:creationId xmlns:a16="http://schemas.microsoft.com/office/drawing/2014/main" id="{F88339B7-D114-4F60-B10F-E223D8BB0ED9}"/>
                </a:ext>
              </a:extLst>
            </p:cNvPr>
            <p:cNvSpPr/>
            <p:nvPr/>
          </p:nvSpPr>
          <p:spPr>
            <a:xfrm>
              <a:off x="8029917" y="1699375"/>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10" name="Freeform: Shape 109">
              <a:extLst>
                <a:ext uri="{FF2B5EF4-FFF2-40B4-BE49-F238E27FC236}">
                  <a16:creationId xmlns:a16="http://schemas.microsoft.com/office/drawing/2014/main" id="{874FA9D5-65D6-48D6-B4CA-7524982C457E}"/>
                </a:ext>
              </a:extLst>
            </p:cNvPr>
            <p:cNvSpPr/>
            <p:nvPr/>
          </p:nvSpPr>
          <p:spPr>
            <a:xfrm>
              <a:off x="6547351" y="1604792"/>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1" name="Freeform: Shape 110">
              <a:extLst>
                <a:ext uri="{FF2B5EF4-FFF2-40B4-BE49-F238E27FC236}">
                  <a16:creationId xmlns:a16="http://schemas.microsoft.com/office/drawing/2014/main" id="{529D4576-2A1F-4545-92C3-671906743A8F}"/>
                </a:ext>
              </a:extLst>
            </p:cNvPr>
            <p:cNvSpPr/>
            <p:nvPr/>
          </p:nvSpPr>
          <p:spPr>
            <a:xfrm>
              <a:off x="6760235" y="1554405"/>
              <a:ext cx="100393" cy="100393"/>
            </a:xfrm>
            <a:custGeom>
              <a:avLst/>
              <a:gdLst>
                <a:gd name="connsiteX0" fmla="*/ 100394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4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4" y="50197"/>
                  </a:moveTo>
                  <a:cubicBezTo>
                    <a:pt x="100394" y="77920"/>
                    <a:pt x="77920" y="100394"/>
                    <a:pt x="50197" y="100394"/>
                  </a:cubicBezTo>
                  <a:cubicBezTo>
                    <a:pt x="22474" y="100394"/>
                    <a:pt x="0" y="77920"/>
                    <a:pt x="0" y="50197"/>
                  </a:cubicBezTo>
                  <a:cubicBezTo>
                    <a:pt x="0" y="22474"/>
                    <a:pt x="22474" y="0"/>
                    <a:pt x="50197" y="0"/>
                  </a:cubicBezTo>
                  <a:cubicBezTo>
                    <a:pt x="77920" y="0"/>
                    <a:pt x="100394" y="22474"/>
                    <a:pt x="100394" y="50197"/>
                  </a:cubicBezTo>
                  <a:close/>
                </a:path>
              </a:pathLst>
            </a:custGeom>
            <a:grpFill/>
            <a:ln w="9525" cap="flat">
              <a:noFill/>
              <a:prstDash val="solid"/>
              <a:miter/>
            </a:ln>
          </p:spPr>
          <p:txBody>
            <a:bodyPr rtlCol="0" anchor="ctr"/>
            <a:lstStyle/>
            <a:p>
              <a:endParaRPr lang="en-US" dirty="0"/>
            </a:p>
          </p:txBody>
        </p:sp>
        <p:sp>
          <p:nvSpPr>
            <p:cNvPr id="112" name="Freeform: Shape 111">
              <a:extLst>
                <a:ext uri="{FF2B5EF4-FFF2-40B4-BE49-F238E27FC236}">
                  <a16:creationId xmlns:a16="http://schemas.microsoft.com/office/drawing/2014/main" id="{D9559652-869C-4E8E-AE95-9D61ECF6FBE6}"/>
                </a:ext>
              </a:extLst>
            </p:cNvPr>
            <p:cNvSpPr/>
            <p:nvPr/>
          </p:nvSpPr>
          <p:spPr>
            <a:xfrm>
              <a:off x="6633933" y="1480776"/>
              <a:ext cx="71627" cy="71628"/>
            </a:xfrm>
            <a:custGeom>
              <a:avLst/>
              <a:gdLst>
                <a:gd name="connsiteX0" fmla="*/ 71628 w 71627"/>
                <a:gd name="connsiteY0" fmla="*/ 35814 h 71628"/>
                <a:gd name="connsiteX1" fmla="*/ 35814 w 71627"/>
                <a:gd name="connsiteY1" fmla="*/ 71628 h 71628"/>
                <a:gd name="connsiteX2" fmla="*/ 0 w 71627"/>
                <a:gd name="connsiteY2" fmla="*/ 35814 h 71628"/>
                <a:gd name="connsiteX3" fmla="*/ 35814 w 71627"/>
                <a:gd name="connsiteY3" fmla="*/ 0 h 71628"/>
                <a:gd name="connsiteX4" fmla="*/ 71628 w 71627"/>
                <a:gd name="connsiteY4" fmla="*/ 35814 h 7162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8">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13" name="Freeform: Shape 112">
              <a:extLst>
                <a:ext uri="{FF2B5EF4-FFF2-40B4-BE49-F238E27FC236}">
                  <a16:creationId xmlns:a16="http://schemas.microsoft.com/office/drawing/2014/main" id="{A84CA899-1279-425A-A6B0-058C4B4D65C6}"/>
                </a:ext>
              </a:extLst>
            </p:cNvPr>
            <p:cNvSpPr/>
            <p:nvPr/>
          </p:nvSpPr>
          <p:spPr>
            <a:xfrm>
              <a:off x="4814563" y="1575455"/>
              <a:ext cx="100393" cy="100393"/>
            </a:xfrm>
            <a:custGeom>
              <a:avLst/>
              <a:gdLst>
                <a:gd name="connsiteX0" fmla="*/ 100393 w 100393"/>
                <a:gd name="connsiteY0" fmla="*/ 50197 h 100393"/>
                <a:gd name="connsiteX1" fmla="*/ 50197 w 100393"/>
                <a:gd name="connsiteY1" fmla="*/ 100394 h 100393"/>
                <a:gd name="connsiteX2" fmla="*/ 0 w 100393"/>
                <a:gd name="connsiteY2" fmla="*/ 50197 h 100393"/>
                <a:gd name="connsiteX3" fmla="*/ 50197 w 100393"/>
                <a:gd name="connsiteY3" fmla="*/ 0 h 100393"/>
                <a:gd name="connsiteX4" fmla="*/ 100393 w 100393"/>
                <a:gd name="connsiteY4" fmla="*/ 50197 h 10039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00393" h="100393">
                  <a:moveTo>
                    <a:pt x="100393" y="50197"/>
                  </a:moveTo>
                  <a:cubicBezTo>
                    <a:pt x="100393" y="77920"/>
                    <a:pt x="77920" y="100394"/>
                    <a:pt x="50197" y="100394"/>
                  </a:cubicBezTo>
                  <a:cubicBezTo>
                    <a:pt x="22474" y="100394"/>
                    <a:pt x="0" y="77920"/>
                    <a:pt x="0" y="50197"/>
                  </a:cubicBezTo>
                  <a:cubicBezTo>
                    <a:pt x="0" y="22474"/>
                    <a:pt x="22474" y="0"/>
                    <a:pt x="50197" y="0"/>
                  </a:cubicBezTo>
                  <a:cubicBezTo>
                    <a:pt x="77920" y="0"/>
                    <a:pt x="100393" y="22474"/>
                    <a:pt x="100393" y="50197"/>
                  </a:cubicBezTo>
                  <a:close/>
                </a:path>
              </a:pathLst>
            </a:custGeom>
            <a:grpFill/>
            <a:ln w="9525" cap="flat">
              <a:noFill/>
              <a:prstDash val="solid"/>
              <a:miter/>
            </a:ln>
          </p:spPr>
          <p:txBody>
            <a:bodyPr rtlCol="0" anchor="ctr"/>
            <a:lstStyle/>
            <a:p>
              <a:endParaRPr lang="en-US" dirty="0"/>
            </a:p>
          </p:txBody>
        </p:sp>
        <p:sp>
          <p:nvSpPr>
            <p:cNvPr id="114" name="Freeform: Shape 113">
              <a:extLst>
                <a:ext uri="{FF2B5EF4-FFF2-40B4-BE49-F238E27FC236}">
                  <a16:creationId xmlns:a16="http://schemas.microsoft.com/office/drawing/2014/main" id="{E808EAB5-43F5-4D58-A22A-E44C17694B34}"/>
                </a:ext>
              </a:extLst>
            </p:cNvPr>
            <p:cNvSpPr/>
            <p:nvPr/>
          </p:nvSpPr>
          <p:spPr>
            <a:xfrm>
              <a:off x="5015255" y="1549642"/>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4"/>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sp>
          <p:nvSpPr>
            <p:cNvPr id="115" name="Freeform: Shape 114">
              <a:extLst>
                <a:ext uri="{FF2B5EF4-FFF2-40B4-BE49-F238E27FC236}">
                  <a16:creationId xmlns:a16="http://schemas.microsoft.com/office/drawing/2014/main" id="{DF8606AA-3FF5-49BC-B5C5-87F9F6925807}"/>
                </a:ext>
              </a:extLst>
            </p:cNvPr>
            <p:cNvSpPr/>
            <p:nvPr/>
          </p:nvSpPr>
          <p:spPr>
            <a:xfrm>
              <a:off x="5068119" y="1711662"/>
              <a:ext cx="71627" cy="71627"/>
            </a:xfrm>
            <a:custGeom>
              <a:avLst/>
              <a:gdLst>
                <a:gd name="connsiteX0" fmla="*/ 71628 w 71627"/>
                <a:gd name="connsiteY0" fmla="*/ 35814 h 71627"/>
                <a:gd name="connsiteX1" fmla="*/ 35814 w 71627"/>
                <a:gd name="connsiteY1" fmla="*/ 71628 h 71627"/>
                <a:gd name="connsiteX2" fmla="*/ 0 w 71627"/>
                <a:gd name="connsiteY2" fmla="*/ 35814 h 71627"/>
                <a:gd name="connsiteX3" fmla="*/ 35814 w 71627"/>
                <a:gd name="connsiteY3" fmla="*/ 0 h 71627"/>
                <a:gd name="connsiteX4" fmla="*/ 71628 w 71627"/>
                <a:gd name="connsiteY4" fmla="*/ 35814 h 7162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71627" h="71627">
                  <a:moveTo>
                    <a:pt x="71628" y="35814"/>
                  </a:moveTo>
                  <a:cubicBezTo>
                    <a:pt x="71628" y="55594"/>
                    <a:pt x="55594" y="71628"/>
                    <a:pt x="35814" y="71628"/>
                  </a:cubicBezTo>
                  <a:cubicBezTo>
                    <a:pt x="16034" y="71628"/>
                    <a:pt x="0" y="55593"/>
                    <a:pt x="0" y="35814"/>
                  </a:cubicBezTo>
                  <a:cubicBezTo>
                    <a:pt x="0" y="16034"/>
                    <a:pt x="16034" y="0"/>
                    <a:pt x="35814" y="0"/>
                  </a:cubicBezTo>
                  <a:cubicBezTo>
                    <a:pt x="55594" y="0"/>
                    <a:pt x="71628" y="16034"/>
                    <a:pt x="71628" y="35814"/>
                  </a:cubicBezTo>
                  <a:close/>
                </a:path>
              </a:pathLst>
            </a:custGeom>
            <a:grpFill/>
            <a:ln w="9525" cap="flat">
              <a:noFill/>
              <a:prstDash val="solid"/>
              <a:miter/>
            </a:ln>
          </p:spPr>
          <p:txBody>
            <a:bodyPr rtlCol="0" anchor="ctr"/>
            <a:lstStyle/>
            <a:p>
              <a:endParaRPr lang="en-US" dirty="0"/>
            </a:p>
          </p:txBody>
        </p:sp>
      </p:grpSp>
      <p:sp>
        <p:nvSpPr>
          <p:cNvPr id="62" name="Picture Placeholder 11">
            <a:extLst>
              <a:ext uri="{FF2B5EF4-FFF2-40B4-BE49-F238E27FC236}">
                <a16:creationId xmlns:a16="http://schemas.microsoft.com/office/drawing/2014/main" id="{D89B95C3-3944-4F64-A370-47E537DE5F93}"/>
              </a:ext>
            </a:extLst>
          </p:cNvPr>
          <p:cNvSpPr>
            <a:spLocks noGrp="1"/>
          </p:cNvSpPr>
          <p:nvPr>
            <p:ph type="pic" sz="quarter" idx="10"/>
          </p:nvPr>
        </p:nvSpPr>
        <p:spPr>
          <a:xfrm>
            <a:off x="0" y="0"/>
            <a:ext cx="12192000" cy="6857999"/>
          </a:xfrm>
          <a:solidFill>
            <a:schemeClr val="bg2">
              <a:lumMod val="85000"/>
            </a:schemeClr>
          </a:solidFill>
        </p:spPr>
        <p:txBody>
          <a:bodyPr>
            <a:normAutofit/>
          </a:bodyPr>
          <a:lstStyle>
            <a:lvl1pPr>
              <a:defRPr sz="1200"/>
            </a:lvl1pPr>
          </a:lstStyle>
          <a:p>
            <a:endParaRPr lang="en-US" dirty="0"/>
          </a:p>
        </p:txBody>
      </p:sp>
    </p:spTree>
    <p:extLst>
      <p:ext uri="{BB962C8B-B14F-4D97-AF65-F5344CB8AC3E}">
        <p14:creationId xmlns:p14="http://schemas.microsoft.com/office/powerpoint/2010/main" val="377248816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10" Type="http://schemas.openxmlformats.org/officeDocument/2006/relationships/theme" Target="../theme/theme1.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B22C2159-9754-427C-81C3-BD3A126A91AF}"/>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9EA57F7C-F418-4472-AD4B-670CEAC0E356}"/>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F55C3C90-D648-47B8-8FF8-E4CE7727B09F}"/>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ADEE6E03-8958-4CD9-9EBD-E5683B8C0200}" type="datetime1">
              <a:rPr lang="en-US" smtClean="0"/>
              <a:t>22-Apr-24</a:t>
            </a:fld>
            <a:endParaRPr lang="en-US" dirty="0"/>
          </a:p>
        </p:txBody>
      </p:sp>
      <p:sp>
        <p:nvSpPr>
          <p:cNvPr id="5" name="Footer Placeholder 4">
            <a:extLst>
              <a:ext uri="{FF2B5EF4-FFF2-40B4-BE49-F238E27FC236}">
                <a16:creationId xmlns:a16="http://schemas.microsoft.com/office/drawing/2014/main" id="{61D52831-5E0F-4FEA-A7D2-2C540C378874}"/>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a:extLst>
              <a:ext uri="{FF2B5EF4-FFF2-40B4-BE49-F238E27FC236}">
                <a16:creationId xmlns:a16="http://schemas.microsoft.com/office/drawing/2014/main" id="{F4F03F66-2605-4C68-ADAC-86E5266A8B7A}"/>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17A17D2-AFC2-418D-B352-AEE56694C849}" type="slidenum">
              <a:rPr lang="en-US" smtClean="0"/>
              <a:t>‹#›</a:t>
            </a:fld>
            <a:endParaRPr lang="en-US" dirty="0"/>
          </a:p>
        </p:txBody>
      </p:sp>
    </p:spTree>
    <p:extLst>
      <p:ext uri="{BB962C8B-B14F-4D97-AF65-F5344CB8AC3E}">
        <p14:creationId xmlns:p14="http://schemas.microsoft.com/office/powerpoint/2010/main" val="2687257856"/>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73" r:id="rId3"/>
    <p:sldLayoutId id="2147483651" r:id="rId4"/>
    <p:sldLayoutId id="2147483674" r:id="rId5"/>
    <p:sldLayoutId id="2147483652" r:id="rId6"/>
    <p:sldLayoutId id="2147483653" r:id="rId7"/>
    <p:sldLayoutId id="2147483654" r:id="rId8"/>
    <p:sldLayoutId id="2147483672" r:id="rId9"/>
  </p:sldLayoutIdLst>
  <p:hf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jpeg"/><Relationship Id="rId1" Type="http://schemas.openxmlformats.org/officeDocument/2006/relationships/slideLayout" Target="../slideLayouts/slideLayout1.xml"/><Relationship Id="rId4" Type="http://schemas.openxmlformats.org/officeDocument/2006/relationships/image" Target="../media/image1.png"/></Relationships>
</file>

<file path=ppt/slides/_rels/slide2.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5.jpeg"/><Relationship Id="rId1" Type="http://schemas.openxmlformats.org/officeDocument/2006/relationships/slideLayout" Target="../slideLayouts/slideLayout8.xml"/></Relationships>
</file>

<file path=ppt/slides/_rels/slide5.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4.xml"/></Relationships>
</file>

<file path=ppt/slides/_rels/slide9.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4.xml"/></Relationships>
</file>

<file path=ppt/slides/_rels/slide10.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3.png"/><Relationship Id="rId1" Type="http://schemas.openxmlformats.org/officeDocument/2006/relationships/slideLayout" Target="../slideLayouts/slideLayout4.xml"/><Relationship Id="rId4" Type="http://schemas.openxmlformats.org/officeDocument/2006/relationships/image" Target="../media/image9.png"/></Relationships>
</file>

<file path=ppt/slides/_rels/slide1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3.png"/><Relationship Id="rId1" Type="http://schemas.openxmlformats.org/officeDocument/2006/relationships/slideLayout" Target="../slideLayouts/slideLayout4.xml"/><Relationship Id="rId5" Type="http://schemas.openxmlformats.org/officeDocument/2006/relationships/image" Target="../media/image11.png"/><Relationship Id="rId4" Type="http://schemas.openxmlformats.org/officeDocument/2006/relationships/image" Target="../media/image10.png"/></Relationships>
</file>

<file path=ppt/slides/_rels/slide1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4.xml"/></Relationships>
</file>

<file path=ppt/slides/_rels/slide14.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3.png"/><Relationship Id="rId1" Type="http://schemas.openxmlformats.org/officeDocument/2006/relationships/slideLayout" Target="../slideLayouts/slideLayout4.xml"/><Relationship Id="rId4" Type="http://schemas.openxmlformats.org/officeDocument/2006/relationships/image" Target="../media/image8.png"/></Relationships>
</file>

<file path=ppt/slides/_rels/slide15.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3" Type="http://schemas.openxmlformats.org/officeDocument/2006/relationships/image" Target="../media/image13.jpg"/><Relationship Id="rId2" Type="http://schemas.openxmlformats.org/officeDocument/2006/relationships/image" Target="../media/image12.png"/><Relationship Id="rId1" Type="http://schemas.openxmlformats.org/officeDocument/2006/relationships/slideLayout" Target="../slideLayouts/slideLayout4.xml"/><Relationship Id="rId5" Type="http://schemas.openxmlformats.org/officeDocument/2006/relationships/image" Target="../media/image10.png"/><Relationship Id="rId4" Type="http://schemas.openxmlformats.org/officeDocument/2006/relationships/image" Target="../media/image11.png"/></Relationships>
</file>

<file path=ppt/slides/_rels/slide17.xml.rels><?xml version="1.0" encoding="UTF-8" standalone="yes"?>
<Relationships xmlns="http://schemas.openxmlformats.org/package/2006/relationships"><Relationship Id="rId3" Type="http://schemas.openxmlformats.org/officeDocument/2006/relationships/image" Target="../media/image13.jpg"/><Relationship Id="rId2" Type="http://schemas.openxmlformats.org/officeDocument/2006/relationships/image" Target="../media/image12.png"/><Relationship Id="rId1" Type="http://schemas.openxmlformats.org/officeDocument/2006/relationships/slideLayout" Target="../slideLayouts/slideLayout4.xml"/><Relationship Id="rId4" Type="http://schemas.openxmlformats.org/officeDocument/2006/relationships/image" Target="../media/image11.png"/></Relationships>
</file>

<file path=ppt/slides/_rels/slide18.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4.xml"/></Relationships>
</file>

<file path=ppt/slides/_rels/slide19.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6.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1.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6.xml"/></Relationships>
</file>

<file path=ppt/slides/_rels/slide22.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Layout" Target="../slideLayouts/slideLayout6.xml"/></Relationships>
</file>

<file path=ppt/slides/_rels/slide23.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Layout" Target="../slideLayouts/slideLayout6.xml"/></Relationships>
</file>

<file path=ppt/slides/_rels/slide2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16.jpeg"/><Relationship Id="rId1" Type="http://schemas.openxmlformats.org/officeDocument/2006/relationships/slideLayout" Target="../slideLayouts/slideLayout9.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 name="Freeform: Shape 64">
            <a:extLst>
              <a:ext uri="{FF2B5EF4-FFF2-40B4-BE49-F238E27FC236}">
                <a16:creationId xmlns:a16="http://schemas.microsoft.com/office/drawing/2014/main" id="{BFB18683-8CFD-4B3A-B7FA-E8C51045B748}"/>
              </a:ext>
            </a:extLst>
          </p:cNvPr>
          <p:cNvSpPr/>
          <p:nvPr/>
        </p:nvSpPr>
        <p:spPr>
          <a:xfrm flipH="1">
            <a:off x="-3" y="1612669"/>
            <a:ext cx="12192001" cy="5245330"/>
          </a:xfrm>
          <a:custGeom>
            <a:avLst/>
            <a:gdLst>
              <a:gd name="connsiteX0" fmla="*/ 2384684 w 12192001"/>
              <a:gd name="connsiteY0" fmla="*/ 5 h 5955633"/>
              <a:gd name="connsiteX1" fmla="*/ 3553224 w 12192001"/>
              <a:gd name="connsiteY1" fmla="*/ 54950 h 5955633"/>
              <a:gd name="connsiteX2" fmla="*/ 9227280 w 12192001"/>
              <a:gd name="connsiteY2" fmla="*/ 219600 h 5955633"/>
              <a:gd name="connsiteX3" fmla="*/ 12192001 w 12192001"/>
              <a:gd name="connsiteY3" fmla="*/ 197274 h 5955633"/>
              <a:gd name="connsiteX4" fmla="*/ 12192001 w 12192001"/>
              <a:gd name="connsiteY4" fmla="*/ 409075 h 5955633"/>
              <a:gd name="connsiteX5" fmla="*/ 12192001 w 12192001"/>
              <a:gd name="connsiteY5" fmla="*/ 530759 h 5955633"/>
              <a:gd name="connsiteX6" fmla="*/ 12192001 w 12192001"/>
              <a:gd name="connsiteY6" fmla="*/ 5955633 h 5955633"/>
              <a:gd name="connsiteX7" fmla="*/ 2 w 12192001"/>
              <a:gd name="connsiteY7" fmla="*/ 5955633 h 5955633"/>
              <a:gd name="connsiteX8" fmla="*/ 2 w 12192001"/>
              <a:gd name="connsiteY8" fmla="*/ 530228 h 5955633"/>
              <a:gd name="connsiteX9" fmla="*/ 2 w 12192001"/>
              <a:gd name="connsiteY9" fmla="*/ 527968 h 5955633"/>
              <a:gd name="connsiteX10" fmla="*/ 0 w 12192001"/>
              <a:gd name="connsiteY10" fmla="*/ 527968 h 5955633"/>
              <a:gd name="connsiteX11" fmla="*/ 0 w 12192001"/>
              <a:gd name="connsiteY11" fmla="*/ 151228 h 5955633"/>
              <a:gd name="connsiteX12" fmla="*/ 92533 w 12192001"/>
              <a:gd name="connsiteY12" fmla="*/ 144252 h 5955633"/>
              <a:gd name="connsiteX13" fmla="*/ 2384684 w 12192001"/>
              <a:gd name="connsiteY13" fmla="*/ 5 h 595563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12192001" h="5955633">
                <a:moveTo>
                  <a:pt x="2384684" y="5"/>
                </a:moveTo>
                <a:cubicBezTo>
                  <a:pt x="2736486" y="-291"/>
                  <a:pt x="3114854" y="15270"/>
                  <a:pt x="3553224" y="54950"/>
                </a:cubicBezTo>
                <a:cubicBezTo>
                  <a:pt x="4952307" y="181926"/>
                  <a:pt x="5959057" y="463783"/>
                  <a:pt x="9227280" y="219600"/>
                </a:cubicBezTo>
                <a:cubicBezTo>
                  <a:pt x="10385779" y="131694"/>
                  <a:pt x="11385124" y="144252"/>
                  <a:pt x="12192001" y="197274"/>
                </a:cubicBezTo>
                <a:lnTo>
                  <a:pt x="12192001" y="409075"/>
                </a:lnTo>
                <a:lnTo>
                  <a:pt x="12192001" y="530759"/>
                </a:lnTo>
                <a:lnTo>
                  <a:pt x="12192001" y="5955633"/>
                </a:lnTo>
                <a:lnTo>
                  <a:pt x="2" y="5955633"/>
                </a:lnTo>
                <a:lnTo>
                  <a:pt x="2" y="530228"/>
                </a:lnTo>
                <a:lnTo>
                  <a:pt x="2" y="527968"/>
                </a:lnTo>
                <a:lnTo>
                  <a:pt x="0" y="527968"/>
                </a:lnTo>
                <a:lnTo>
                  <a:pt x="0" y="151228"/>
                </a:lnTo>
                <a:cubicBezTo>
                  <a:pt x="29610" y="148438"/>
                  <a:pt x="62921" y="147042"/>
                  <a:pt x="92533" y="144252"/>
                </a:cubicBezTo>
                <a:cubicBezTo>
                  <a:pt x="965340" y="78060"/>
                  <a:pt x="1610720" y="657"/>
                  <a:pt x="2384684" y="5"/>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pic>
        <p:nvPicPr>
          <p:cNvPr id="21" name="Picture 20">
            <a:extLst>
              <a:ext uri="{FF2B5EF4-FFF2-40B4-BE49-F238E27FC236}">
                <a16:creationId xmlns:a16="http://schemas.microsoft.com/office/drawing/2014/main" id="{B31A6DA1-CFA6-4BC5-BE43-B07EBFEE2B9B}"/>
              </a:ext>
            </a:extLst>
          </p:cNvPr>
          <p:cNvPicPr>
            <a:picLocks noChangeAspect="1"/>
          </p:cNvPicPr>
          <p:nvPr/>
        </p:nvPicPr>
        <p:blipFill>
          <a:blip r:embed="rId2" cstate="print">
            <a:extLst>
              <a:ext uri="{28A0092B-C50C-407E-A947-70E740481C1C}">
                <a14:useLocalDpi xmlns:a14="http://schemas.microsoft.com/office/drawing/2010/main" val="0"/>
              </a:ext>
            </a:extLst>
          </a:blip>
          <a:srcRect/>
          <a:stretch/>
        </p:blipFill>
        <p:spPr>
          <a:xfrm>
            <a:off x="1" y="1970444"/>
            <a:ext cx="12191999" cy="4887555"/>
          </a:xfrm>
          <a:custGeom>
            <a:avLst/>
            <a:gdLst>
              <a:gd name="connsiteX0" fmla="*/ 2384682 w 12191999"/>
              <a:gd name="connsiteY0" fmla="*/ 4 h 5544206"/>
              <a:gd name="connsiteX1" fmla="*/ 3553222 w 12191999"/>
              <a:gd name="connsiteY1" fmla="*/ 51153 h 5544206"/>
              <a:gd name="connsiteX2" fmla="*/ 9227278 w 12191999"/>
              <a:gd name="connsiteY2" fmla="*/ 204429 h 5544206"/>
              <a:gd name="connsiteX3" fmla="*/ 12191999 w 12191999"/>
              <a:gd name="connsiteY3" fmla="*/ 183645 h 5544206"/>
              <a:gd name="connsiteX4" fmla="*/ 12191999 w 12191999"/>
              <a:gd name="connsiteY4" fmla="*/ 380815 h 5544206"/>
              <a:gd name="connsiteX5" fmla="*/ 12191999 w 12191999"/>
              <a:gd name="connsiteY5" fmla="*/ 494092 h 5544206"/>
              <a:gd name="connsiteX6" fmla="*/ 12191999 w 12191999"/>
              <a:gd name="connsiteY6" fmla="*/ 5544206 h 5544206"/>
              <a:gd name="connsiteX7" fmla="*/ 0 w 12191999"/>
              <a:gd name="connsiteY7" fmla="*/ 5544206 h 5544206"/>
              <a:gd name="connsiteX8" fmla="*/ 0 w 12191999"/>
              <a:gd name="connsiteY8" fmla="*/ 493598 h 5544206"/>
              <a:gd name="connsiteX9" fmla="*/ 0 w 12191999"/>
              <a:gd name="connsiteY9" fmla="*/ 491494 h 5544206"/>
              <a:gd name="connsiteX10" fmla="*/ 0 w 12191999"/>
              <a:gd name="connsiteY10" fmla="*/ 140780 h 5544206"/>
              <a:gd name="connsiteX11" fmla="*/ 92531 w 12191999"/>
              <a:gd name="connsiteY11" fmla="*/ 134286 h 5544206"/>
              <a:gd name="connsiteX12" fmla="*/ 2384682 w 12191999"/>
              <a:gd name="connsiteY12" fmla="*/ 4 h 55442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12191999" h="5544206">
                <a:moveTo>
                  <a:pt x="2384682" y="4"/>
                </a:moveTo>
                <a:cubicBezTo>
                  <a:pt x="2736484" y="-272"/>
                  <a:pt x="3114852" y="14214"/>
                  <a:pt x="3553222" y="51153"/>
                </a:cubicBezTo>
                <a:cubicBezTo>
                  <a:pt x="4952305" y="169357"/>
                  <a:pt x="5959054" y="431743"/>
                  <a:pt x="9227278" y="204429"/>
                </a:cubicBezTo>
                <a:cubicBezTo>
                  <a:pt x="10385777" y="122596"/>
                  <a:pt x="11385122" y="134286"/>
                  <a:pt x="12191999" y="183645"/>
                </a:cubicBezTo>
                <a:lnTo>
                  <a:pt x="12191999" y="380815"/>
                </a:lnTo>
                <a:lnTo>
                  <a:pt x="12191999" y="494092"/>
                </a:lnTo>
                <a:lnTo>
                  <a:pt x="12191999" y="5544206"/>
                </a:lnTo>
                <a:lnTo>
                  <a:pt x="0" y="5544206"/>
                </a:lnTo>
                <a:lnTo>
                  <a:pt x="0" y="493598"/>
                </a:lnTo>
                <a:lnTo>
                  <a:pt x="0" y="491494"/>
                </a:lnTo>
                <a:lnTo>
                  <a:pt x="0" y="140780"/>
                </a:lnTo>
                <a:lnTo>
                  <a:pt x="92531" y="134286"/>
                </a:lnTo>
                <a:cubicBezTo>
                  <a:pt x="965338" y="72667"/>
                  <a:pt x="1610718" y="611"/>
                  <a:pt x="2384682" y="4"/>
                </a:cubicBezTo>
                <a:close/>
              </a:path>
            </a:pathLst>
          </a:custGeom>
        </p:spPr>
      </p:pic>
      <p:sp>
        <p:nvSpPr>
          <p:cNvPr id="29" name="Freeform: Shape 28">
            <a:extLst>
              <a:ext uri="{FF2B5EF4-FFF2-40B4-BE49-F238E27FC236}">
                <a16:creationId xmlns:a16="http://schemas.microsoft.com/office/drawing/2014/main" id="{98008848-7F34-454E-B42E-64BB9F36D593}"/>
              </a:ext>
            </a:extLst>
          </p:cNvPr>
          <p:cNvSpPr/>
          <p:nvPr/>
        </p:nvSpPr>
        <p:spPr>
          <a:xfrm>
            <a:off x="4" y="1971154"/>
            <a:ext cx="12192001" cy="4886846"/>
          </a:xfrm>
          <a:custGeom>
            <a:avLst/>
            <a:gdLst>
              <a:gd name="connsiteX0" fmla="*/ 2384684 w 12192001"/>
              <a:gd name="connsiteY0" fmla="*/ 5 h 5955633"/>
              <a:gd name="connsiteX1" fmla="*/ 3553224 w 12192001"/>
              <a:gd name="connsiteY1" fmla="*/ 54950 h 5955633"/>
              <a:gd name="connsiteX2" fmla="*/ 9227280 w 12192001"/>
              <a:gd name="connsiteY2" fmla="*/ 219600 h 5955633"/>
              <a:gd name="connsiteX3" fmla="*/ 12192001 w 12192001"/>
              <a:gd name="connsiteY3" fmla="*/ 197274 h 5955633"/>
              <a:gd name="connsiteX4" fmla="*/ 12192001 w 12192001"/>
              <a:gd name="connsiteY4" fmla="*/ 409075 h 5955633"/>
              <a:gd name="connsiteX5" fmla="*/ 12192001 w 12192001"/>
              <a:gd name="connsiteY5" fmla="*/ 530759 h 5955633"/>
              <a:gd name="connsiteX6" fmla="*/ 12192001 w 12192001"/>
              <a:gd name="connsiteY6" fmla="*/ 5955633 h 5955633"/>
              <a:gd name="connsiteX7" fmla="*/ 2 w 12192001"/>
              <a:gd name="connsiteY7" fmla="*/ 5955633 h 5955633"/>
              <a:gd name="connsiteX8" fmla="*/ 2 w 12192001"/>
              <a:gd name="connsiteY8" fmla="*/ 530228 h 5955633"/>
              <a:gd name="connsiteX9" fmla="*/ 2 w 12192001"/>
              <a:gd name="connsiteY9" fmla="*/ 527968 h 5955633"/>
              <a:gd name="connsiteX10" fmla="*/ 0 w 12192001"/>
              <a:gd name="connsiteY10" fmla="*/ 527968 h 5955633"/>
              <a:gd name="connsiteX11" fmla="*/ 0 w 12192001"/>
              <a:gd name="connsiteY11" fmla="*/ 151228 h 5955633"/>
              <a:gd name="connsiteX12" fmla="*/ 92533 w 12192001"/>
              <a:gd name="connsiteY12" fmla="*/ 144252 h 5955633"/>
              <a:gd name="connsiteX13" fmla="*/ 2384684 w 12192001"/>
              <a:gd name="connsiteY13" fmla="*/ 5 h 595563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12192001" h="5955633">
                <a:moveTo>
                  <a:pt x="2384684" y="5"/>
                </a:moveTo>
                <a:cubicBezTo>
                  <a:pt x="2736486" y="-291"/>
                  <a:pt x="3114854" y="15270"/>
                  <a:pt x="3553224" y="54950"/>
                </a:cubicBezTo>
                <a:cubicBezTo>
                  <a:pt x="4952307" y="181926"/>
                  <a:pt x="5959057" y="463783"/>
                  <a:pt x="9227280" y="219600"/>
                </a:cubicBezTo>
                <a:cubicBezTo>
                  <a:pt x="10385779" y="131694"/>
                  <a:pt x="11385124" y="144252"/>
                  <a:pt x="12192001" y="197274"/>
                </a:cubicBezTo>
                <a:lnTo>
                  <a:pt x="12192001" y="409075"/>
                </a:lnTo>
                <a:lnTo>
                  <a:pt x="12192001" y="530759"/>
                </a:lnTo>
                <a:lnTo>
                  <a:pt x="12192001" y="5955633"/>
                </a:lnTo>
                <a:lnTo>
                  <a:pt x="2" y="5955633"/>
                </a:lnTo>
                <a:lnTo>
                  <a:pt x="2" y="530228"/>
                </a:lnTo>
                <a:lnTo>
                  <a:pt x="2" y="527968"/>
                </a:lnTo>
                <a:lnTo>
                  <a:pt x="0" y="527968"/>
                </a:lnTo>
                <a:lnTo>
                  <a:pt x="0" y="151228"/>
                </a:lnTo>
                <a:cubicBezTo>
                  <a:pt x="29610" y="148438"/>
                  <a:pt x="62921" y="147042"/>
                  <a:pt x="92533" y="144252"/>
                </a:cubicBezTo>
                <a:cubicBezTo>
                  <a:pt x="965340" y="78060"/>
                  <a:pt x="1610720" y="657"/>
                  <a:pt x="2384684" y="5"/>
                </a:cubicBezTo>
                <a:close/>
              </a:path>
            </a:pathLst>
          </a:custGeom>
          <a:solidFill>
            <a:schemeClr val="accent3">
              <a:lumMod val="50000"/>
              <a:alpha val="7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pic>
        <p:nvPicPr>
          <p:cNvPr id="2" name="Εικόνα 1"/>
          <p:cNvPicPr>
            <a:picLocks noChangeAspect="1"/>
          </p:cNvPicPr>
          <p:nvPr/>
        </p:nvPicPr>
        <p:blipFill>
          <a:blip r:embed="rId3">
            <a:extLst>
              <a:ext uri="{28A0092B-C50C-407E-A947-70E740481C1C}">
                <a14:useLocalDpi xmlns:a14="http://schemas.microsoft.com/office/drawing/2010/main" val="0"/>
              </a:ext>
            </a:extLst>
          </a:blip>
          <a:srcRect/>
          <a:stretch/>
        </p:blipFill>
        <p:spPr>
          <a:xfrm>
            <a:off x="4841815" y="183208"/>
            <a:ext cx="2508370" cy="1589607"/>
          </a:xfrm>
          <a:prstGeom prst="rect">
            <a:avLst/>
          </a:prstGeom>
        </p:spPr>
      </p:pic>
      <p:sp>
        <p:nvSpPr>
          <p:cNvPr id="9" name="TextBox 8">
            <a:extLst>
              <a:ext uri="{FF2B5EF4-FFF2-40B4-BE49-F238E27FC236}">
                <a16:creationId xmlns:a16="http://schemas.microsoft.com/office/drawing/2014/main" id="{B73BE29F-5BBB-4BCE-A57F-AE5ADC7CA597}"/>
              </a:ext>
            </a:extLst>
          </p:cNvPr>
          <p:cNvSpPr txBox="1"/>
          <p:nvPr/>
        </p:nvSpPr>
        <p:spPr>
          <a:xfrm>
            <a:off x="4172076" y="3046845"/>
            <a:ext cx="3847848" cy="1938992"/>
          </a:xfrm>
          <a:prstGeom prst="rect">
            <a:avLst/>
          </a:prstGeom>
          <a:noFill/>
        </p:spPr>
        <p:txBody>
          <a:bodyPr wrap="none" rtlCol="0">
            <a:spAutoFit/>
          </a:bodyPr>
          <a:lstStyle/>
          <a:p>
            <a:pPr algn="ctr"/>
            <a:r>
              <a:rPr lang="en-US" sz="4000" dirty="0">
                <a:solidFill>
                  <a:schemeClr val="bg2"/>
                </a:solidFill>
                <a:latin typeface="Calibri" panose="020F0502020204030204" pitchFamily="34" charset="0"/>
                <a:ea typeface="Open Sans" pitchFamily="34" charset="0"/>
                <a:cs typeface="Open Sans" pitchFamily="34" charset="0"/>
              </a:rPr>
              <a:t>Logo Applications</a:t>
            </a:r>
          </a:p>
          <a:p>
            <a:pPr algn="ctr"/>
            <a:r>
              <a:rPr lang="en-US" sz="4000" dirty="0">
                <a:solidFill>
                  <a:schemeClr val="bg2"/>
                </a:solidFill>
                <a:latin typeface="Calibri" panose="020F0502020204030204" pitchFamily="34" charset="0"/>
                <a:ea typeface="Open Sans" pitchFamily="34" charset="0"/>
                <a:cs typeface="Open Sans" pitchFamily="34" charset="0"/>
              </a:rPr>
              <a:t>&amp;</a:t>
            </a:r>
          </a:p>
          <a:p>
            <a:pPr algn="ctr"/>
            <a:r>
              <a:rPr lang="en-US" sz="4000" dirty="0">
                <a:solidFill>
                  <a:schemeClr val="bg2"/>
                </a:solidFill>
                <a:latin typeface="Calibri" panose="020F0502020204030204" pitchFamily="34" charset="0"/>
                <a:ea typeface="Open Sans" pitchFamily="34" charset="0"/>
                <a:cs typeface="Open Sans" pitchFamily="34" charset="0"/>
              </a:rPr>
              <a:t>Guidelines</a:t>
            </a:r>
          </a:p>
        </p:txBody>
      </p:sp>
      <p:pic>
        <p:nvPicPr>
          <p:cNvPr id="4" name="Εικόνα 3"/>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46603" y="6344193"/>
            <a:ext cx="708338" cy="373746"/>
          </a:xfrm>
          <a:prstGeom prst="rect">
            <a:avLst/>
          </a:prstGeom>
          <a:ln>
            <a:solidFill>
              <a:schemeClr val="bg1"/>
            </a:solidFill>
          </a:ln>
        </p:spPr>
      </p:pic>
      <p:sp>
        <p:nvSpPr>
          <p:cNvPr id="5" name="TextBox 4"/>
          <p:cNvSpPr txBox="1"/>
          <p:nvPr/>
        </p:nvSpPr>
        <p:spPr>
          <a:xfrm>
            <a:off x="1440493" y="6284845"/>
            <a:ext cx="10204903" cy="523220"/>
          </a:xfrm>
          <a:prstGeom prst="rect">
            <a:avLst/>
          </a:prstGeom>
          <a:noFill/>
        </p:spPr>
        <p:txBody>
          <a:bodyPr wrap="square" rtlCol="0">
            <a:spAutoFit/>
          </a:bodyPr>
          <a:lstStyle/>
          <a:p>
            <a:pPr algn="just"/>
            <a:r>
              <a:rPr lang="en-US" sz="1400" dirty="0">
                <a:solidFill>
                  <a:schemeClr val="bg1"/>
                </a:solidFill>
                <a:latin typeface="Calibri" panose="020F0502020204030204" pitchFamily="34" charset="0"/>
                <a:ea typeface="Open Sans" pitchFamily="34" charset="0"/>
                <a:cs typeface="Open Sans" pitchFamily="34" charset="0"/>
              </a:rPr>
              <a:t>The SECRETed project has received funding from the European Union’s Horizon 2020 research and innovation programme under the Grant Agreement No. 101000794</a:t>
            </a:r>
            <a:endParaRPr lang="el-GR" sz="1400" dirty="0">
              <a:solidFill>
                <a:schemeClr val="bg1"/>
              </a:solidFill>
              <a:latin typeface="Calibri" panose="020F0502020204030204" pitchFamily="34" charset="0"/>
              <a:ea typeface="Open Sans" pitchFamily="34" charset="0"/>
              <a:cs typeface="Open Sans" pitchFamily="34" charset="0"/>
            </a:endParaRPr>
          </a:p>
        </p:txBody>
      </p:sp>
      <p:sp>
        <p:nvSpPr>
          <p:cNvPr id="19" name="Freeform: Shape 14">
            <a:extLst>
              <a:ext uri="{FF2B5EF4-FFF2-40B4-BE49-F238E27FC236}">
                <a16:creationId xmlns:a16="http://schemas.microsoft.com/office/drawing/2014/main" id="{835C943F-5A84-4DA9-8D78-DA4793B0A4EC}"/>
              </a:ext>
            </a:extLst>
          </p:cNvPr>
          <p:cNvSpPr/>
          <p:nvPr/>
        </p:nvSpPr>
        <p:spPr>
          <a:xfrm>
            <a:off x="4692203" y="5245331"/>
            <a:ext cx="2807594"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spTree>
    <p:extLst>
      <p:ext uri="{BB962C8B-B14F-4D97-AF65-F5344CB8AC3E}">
        <p14:creationId xmlns:p14="http://schemas.microsoft.com/office/powerpoint/2010/main" val="32159696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65"/>
                                        </p:tgtEl>
                                        <p:attrNameLst>
                                          <p:attrName>style.visibility</p:attrName>
                                        </p:attrNameLst>
                                      </p:cBhvr>
                                      <p:to>
                                        <p:strVal val="visible"/>
                                      </p:to>
                                    </p:set>
                                    <p:animEffect transition="in" filter="wipe(left)">
                                      <p:cBhvr>
                                        <p:cTn id="7" dur="500"/>
                                        <p:tgtEl>
                                          <p:spTgt spid="65"/>
                                        </p:tgtEl>
                                      </p:cBhvr>
                                    </p:animEffect>
                                  </p:childTnLst>
                                </p:cTn>
                              </p:par>
                            </p:childTnLst>
                          </p:cTn>
                        </p:par>
                        <p:par>
                          <p:cTn id="8" fill="hold">
                            <p:stCondLst>
                              <p:cond delay="500"/>
                            </p:stCondLst>
                            <p:childTnLst>
                              <p:par>
                                <p:cTn id="9" presetID="10" presetClass="entr" presetSubtype="0" fill="hold" grpId="0" nodeType="afterEffect">
                                  <p:stCondLst>
                                    <p:cond delay="0"/>
                                  </p:stCondLst>
                                  <p:childTnLst>
                                    <p:set>
                                      <p:cBhvr>
                                        <p:cTn id="10" dur="1" fill="hold">
                                          <p:stCondLst>
                                            <p:cond delay="0"/>
                                          </p:stCondLst>
                                        </p:cTn>
                                        <p:tgtEl>
                                          <p:spTgt spid="29"/>
                                        </p:tgtEl>
                                        <p:attrNameLst>
                                          <p:attrName>style.visibility</p:attrName>
                                        </p:attrNameLst>
                                      </p:cBhvr>
                                      <p:to>
                                        <p:strVal val="visible"/>
                                      </p:to>
                                    </p:set>
                                    <p:animEffect transition="in" filter="fade">
                                      <p:cBhvr>
                                        <p:cTn id="11" dur="500"/>
                                        <p:tgtEl>
                                          <p:spTgt spid="29"/>
                                        </p:tgtEl>
                                      </p:cBhvr>
                                    </p:animEffect>
                                  </p:childTnLst>
                                </p:cTn>
                              </p:par>
                            </p:childTnLst>
                          </p:cTn>
                        </p:par>
                        <p:par>
                          <p:cTn id="12" fill="hold">
                            <p:stCondLst>
                              <p:cond delay="1000"/>
                            </p:stCondLst>
                            <p:childTnLst>
                              <p:par>
                                <p:cTn id="13" presetID="22" presetClass="entr" presetSubtype="8" fill="hold" grpId="0" nodeType="afterEffect">
                                  <p:stCondLst>
                                    <p:cond delay="0"/>
                                  </p:stCondLst>
                                  <p:childTnLst>
                                    <p:set>
                                      <p:cBhvr>
                                        <p:cTn id="14" dur="1" fill="hold">
                                          <p:stCondLst>
                                            <p:cond delay="0"/>
                                          </p:stCondLst>
                                        </p:cTn>
                                        <p:tgtEl>
                                          <p:spTgt spid="9"/>
                                        </p:tgtEl>
                                        <p:attrNameLst>
                                          <p:attrName>style.visibility</p:attrName>
                                        </p:attrNameLst>
                                      </p:cBhvr>
                                      <p:to>
                                        <p:strVal val="visible"/>
                                      </p:to>
                                    </p:set>
                                    <p:animEffect transition="in" filter="wipe(left)">
                                      <p:cBhvr>
                                        <p:cTn id="15" dur="500"/>
                                        <p:tgtEl>
                                          <p:spTgt spid="9"/>
                                        </p:tgtEl>
                                      </p:cBhvr>
                                    </p:animEffect>
                                  </p:childTnLst>
                                </p:cTn>
                              </p:par>
                            </p:childTnLst>
                          </p:cTn>
                        </p:par>
                        <p:par>
                          <p:cTn id="16" fill="hold">
                            <p:stCondLst>
                              <p:cond delay="1500"/>
                            </p:stCondLst>
                            <p:childTnLst>
                              <p:par>
                                <p:cTn id="17" presetID="22" presetClass="entr" presetSubtype="8" fill="hold" grpId="0" nodeType="afterEffect">
                                  <p:stCondLst>
                                    <p:cond delay="0"/>
                                  </p:stCondLst>
                                  <p:childTnLst>
                                    <p:set>
                                      <p:cBhvr>
                                        <p:cTn id="18" dur="1" fill="hold">
                                          <p:stCondLst>
                                            <p:cond delay="0"/>
                                          </p:stCondLst>
                                        </p:cTn>
                                        <p:tgtEl>
                                          <p:spTgt spid="19"/>
                                        </p:tgtEl>
                                        <p:attrNameLst>
                                          <p:attrName>style.visibility</p:attrName>
                                        </p:attrNameLst>
                                      </p:cBhvr>
                                      <p:to>
                                        <p:strVal val="visible"/>
                                      </p:to>
                                    </p:set>
                                    <p:animEffect transition="in" filter="wipe(left)">
                                      <p:cBhvr>
                                        <p:cTn id="19" dur="500"/>
                                        <p:tgtEl>
                                          <p:spTgt spid="1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5" grpId="0" animBg="1"/>
      <p:bldP spid="29" grpId="0" animBg="1"/>
      <p:bldP spid="9" grpId="0"/>
      <p:bldP spid="19" grpId="0" animBg="1"/>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555172" y="1536174"/>
            <a:ext cx="4942114" cy="3785652"/>
          </a:xfrm>
          <a:prstGeom prst="rect">
            <a:avLst/>
          </a:prstGeom>
          <a:noFill/>
        </p:spPr>
        <p:txBody>
          <a:bodyPr wrap="square" rtlCol="0">
            <a:spAutoFit/>
          </a:bodyPr>
          <a:lstStyle/>
          <a:p>
            <a:pPr marL="0" indent="0" algn="just">
              <a:buNone/>
            </a:pPr>
            <a:r>
              <a:rPr lang="en-US" sz="2400" dirty="0"/>
              <a:t>This manual contains the visual and conceptual process of </a:t>
            </a:r>
            <a:r>
              <a:rPr lang="en-US" sz="2400" dirty="0" err="1"/>
              <a:t>SECRETed</a:t>
            </a:r>
            <a:r>
              <a:rPr lang="en-US" sz="2400" dirty="0"/>
              <a:t> project identity. It presents the rules and guidelines for applying the </a:t>
            </a:r>
            <a:r>
              <a:rPr lang="en-US" sz="2400" dirty="0" err="1"/>
              <a:t>SECRETed</a:t>
            </a:r>
            <a:r>
              <a:rPr lang="en-US" sz="2400" dirty="0"/>
              <a:t> logo in all media.</a:t>
            </a:r>
          </a:p>
          <a:p>
            <a:pPr marL="0" indent="0" algn="just">
              <a:buNone/>
            </a:pPr>
            <a:endParaRPr lang="en-US" sz="2400" dirty="0"/>
          </a:p>
          <a:p>
            <a:pPr marL="0" indent="0" algn="just">
              <a:buNone/>
            </a:pPr>
            <a:r>
              <a:rPr lang="en-US" sz="2400" dirty="0"/>
              <a:t>Following the provided materials ensures the right use of the logo and supports the recognition of the company.</a:t>
            </a:r>
            <a:endParaRPr lang="x-none" sz="2400" b="1" dirty="0">
              <a:solidFill>
                <a:schemeClr val="accent4">
                  <a:lumMod val="50000"/>
                </a:schemeClr>
              </a:solidFill>
              <a:latin typeface="Calibri" panose="020F0502020204030204" pitchFamily="34" charset="0"/>
              <a:ea typeface="Open Sans" pitchFamily="34" charset="0"/>
              <a:cs typeface="Open Sans" pitchFamily="34" charset="0"/>
            </a:endParaRPr>
          </a:p>
        </p:txBody>
      </p:sp>
      <p:pic>
        <p:nvPicPr>
          <p:cNvPr id="9" name="Εικόνα 8"/>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42666" y="6344193"/>
            <a:ext cx="708338" cy="373746"/>
          </a:xfrm>
          <a:prstGeom prst="rect">
            <a:avLst/>
          </a:prstGeom>
          <a:ln>
            <a:solidFill>
              <a:schemeClr val="bg1"/>
            </a:solidFill>
          </a:ln>
        </p:spPr>
      </p:pic>
      <p:pic>
        <p:nvPicPr>
          <p:cNvPr id="10" name="Εικόνα 9" descr="Εικόνα που περιέχει μικροσκόπιο, Επιστημονικό όργανο, μηχάνημα, μπλε">
            <a:extLst>
              <a:ext uri="{FF2B5EF4-FFF2-40B4-BE49-F238E27FC236}">
                <a16:creationId xmlns:a16="http://schemas.microsoft.com/office/drawing/2014/main" id="{B64FE41C-2892-FA42-577C-6DC7E5BB35D8}"/>
              </a:ext>
            </a:extLst>
          </p:cNvPr>
          <p:cNvPicPr>
            <a:picLocks noChangeAspect="1"/>
          </p:cNvPicPr>
          <p:nvPr/>
        </p:nvPicPr>
        <p:blipFill rotWithShape="1">
          <a:blip r:embed="rId3">
            <a:extLst>
              <a:ext uri="{28A0092B-C50C-407E-A947-70E740481C1C}">
                <a14:useLocalDpi xmlns:a14="http://schemas.microsoft.com/office/drawing/2010/main" val="0"/>
              </a:ext>
            </a:extLst>
          </a:blip>
          <a:srcRect l="18994" r="21746"/>
          <a:stretch/>
        </p:blipFill>
        <p:spPr>
          <a:xfrm>
            <a:off x="6096000" y="0"/>
            <a:ext cx="6096000" cy="6858000"/>
          </a:xfrm>
          <a:prstGeom prst="rect">
            <a:avLst/>
          </a:prstGeom>
        </p:spPr>
      </p:pic>
    </p:spTree>
    <p:extLst>
      <p:ext uri="{BB962C8B-B14F-4D97-AF65-F5344CB8AC3E}">
        <p14:creationId xmlns:p14="http://schemas.microsoft.com/office/powerpoint/2010/main" val="1517824036"/>
      </p:ext>
    </p:extLst>
  </p:cSld>
  <p:clrMapOvr>
    <a:masterClrMapping/>
  </p:clrMapOvr>
  <p:transition spd="slow">
    <p:push dir="u"/>
  </p:transition>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555172" y="809807"/>
            <a:ext cx="5007428" cy="5016758"/>
          </a:xfrm>
          <a:prstGeom prst="rect">
            <a:avLst/>
          </a:prstGeom>
          <a:noFill/>
        </p:spPr>
        <p:txBody>
          <a:bodyPr wrap="square" rtlCol="0">
            <a:spAutoFit/>
          </a:bodyPr>
          <a:lstStyle/>
          <a:p>
            <a:pPr marL="0" indent="0" algn="just">
              <a:buNone/>
            </a:pPr>
            <a:r>
              <a:rPr lang="en-US" sz="1600" b="0" i="0" dirty="0">
                <a:solidFill>
                  <a:srgbClr val="242B49"/>
                </a:solidFill>
                <a:effectLst/>
                <a:latin typeface="Roboto" panose="02000000000000000000" pitchFamily="2" charset="0"/>
              </a:rPr>
              <a:t>The </a:t>
            </a:r>
            <a:r>
              <a:rPr lang="en-US" sz="1600" b="0" i="0" dirty="0" err="1">
                <a:solidFill>
                  <a:srgbClr val="242B49"/>
                </a:solidFill>
                <a:effectLst/>
                <a:latin typeface="Roboto" panose="02000000000000000000" pitchFamily="2" charset="0"/>
              </a:rPr>
              <a:t>SECRETed</a:t>
            </a:r>
            <a:r>
              <a:rPr lang="en-US" sz="1600" b="0" i="0" dirty="0">
                <a:solidFill>
                  <a:srgbClr val="242B49"/>
                </a:solidFill>
                <a:effectLst/>
                <a:latin typeface="Roboto" panose="02000000000000000000" pitchFamily="2" charset="0"/>
              </a:rPr>
              <a:t> project will fully exploit the potential of Systems and Synthetic Biology toolboxes and their application within aquatic biotechnology to develop novel hybrid compounds for the agrochemical, pharmaceutical, cosmetic and chemistry sectors. Biosynthetic pathways of marine and extremophilic microorganisms will be reverse-engineered to infer the individual roles of their constituent genes, which will be further combined for the production of non-natural biosurfactants and siderophores with tailor-made properties. Biosurfactants are compounds with a surface-active nature tendency to adsorb at interfaces, while siderophores have the ability to chelate and transport Fe3+ ions. An iterative procedure following the Design-Build-Test-Learn methodological steps will be used to produce new microbial strains that support the selected genetic elements and satisfy sustainable industrial processing solutions for the production of biosurfactants and siderophores.</a:t>
            </a:r>
            <a:endParaRPr lang="x-none" sz="1600" b="1" dirty="0">
              <a:solidFill>
                <a:schemeClr val="accent4">
                  <a:lumMod val="50000"/>
                </a:schemeClr>
              </a:solidFill>
              <a:latin typeface="Calibri" panose="020F0502020204030204" pitchFamily="34" charset="0"/>
              <a:ea typeface="Open Sans" pitchFamily="34" charset="0"/>
              <a:cs typeface="Open Sans" pitchFamily="34" charset="0"/>
            </a:endParaRPr>
          </a:p>
        </p:txBody>
      </p:sp>
      <p:pic>
        <p:nvPicPr>
          <p:cNvPr id="9" name="Εικόνα 8"/>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42666" y="6344193"/>
            <a:ext cx="708338" cy="373746"/>
          </a:xfrm>
          <a:prstGeom prst="rect">
            <a:avLst/>
          </a:prstGeom>
          <a:ln>
            <a:solidFill>
              <a:schemeClr val="bg1"/>
            </a:solidFill>
          </a:ln>
        </p:spPr>
      </p:pic>
      <p:pic>
        <p:nvPicPr>
          <p:cNvPr id="8" name="Εικόνα 7" descr="Εικόνα που περιέχει μικροσκόπιο, Επιστημονικό όργανο, μηχάνημα, μπλε">
            <a:extLst>
              <a:ext uri="{FF2B5EF4-FFF2-40B4-BE49-F238E27FC236}">
                <a16:creationId xmlns:a16="http://schemas.microsoft.com/office/drawing/2014/main" id="{64D55CA1-F0B8-2100-329E-F6F7246EBD59}"/>
              </a:ext>
            </a:extLst>
          </p:cNvPr>
          <p:cNvPicPr>
            <a:picLocks noChangeAspect="1"/>
          </p:cNvPicPr>
          <p:nvPr/>
        </p:nvPicPr>
        <p:blipFill rotWithShape="1">
          <a:blip r:embed="rId3">
            <a:extLst>
              <a:ext uri="{28A0092B-C50C-407E-A947-70E740481C1C}">
                <a14:useLocalDpi xmlns:a14="http://schemas.microsoft.com/office/drawing/2010/main" val="0"/>
              </a:ext>
            </a:extLst>
          </a:blip>
          <a:srcRect l="18994" r="21746"/>
          <a:stretch/>
        </p:blipFill>
        <p:spPr>
          <a:xfrm>
            <a:off x="6096000" y="0"/>
            <a:ext cx="6096000" cy="6858000"/>
          </a:xfrm>
          <a:prstGeom prst="rect">
            <a:avLst/>
          </a:prstGeom>
        </p:spPr>
      </p:pic>
    </p:spTree>
    <p:extLst>
      <p:ext uri="{BB962C8B-B14F-4D97-AF65-F5344CB8AC3E}">
        <p14:creationId xmlns:p14="http://schemas.microsoft.com/office/powerpoint/2010/main" val="3363734601"/>
      </p:ext>
    </p:extLst>
  </p:cSld>
  <p:clrMapOvr>
    <a:masterClrMapping/>
  </p:clrMapOvr>
  <p:transition spd="slow">
    <p:push dir="u"/>
  </p:transition>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 name="Freeform: Shape 22">
            <a:extLst>
              <a:ext uri="{FF2B5EF4-FFF2-40B4-BE49-F238E27FC236}">
                <a16:creationId xmlns:a16="http://schemas.microsoft.com/office/drawing/2014/main" id="{F4ED66ED-EE2B-4248-8749-762EAE6507CB}"/>
              </a:ext>
            </a:extLst>
          </p:cNvPr>
          <p:cNvSpPr/>
          <p:nvPr/>
        </p:nvSpPr>
        <p:spPr>
          <a:xfrm>
            <a:off x="-1" y="0"/>
            <a:ext cx="4978401" cy="6858000"/>
          </a:xfrm>
          <a:custGeom>
            <a:avLst/>
            <a:gdLst>
              <a:gd name="connsiteX0" fmla="*/ 0 w 4917272"/>
              <a:gd name="connsiteY0" fmla="*/ 0 h 6858000"/>
              <a:gd name="connsiteX1" fmla="*/ 3806550 w 4917272"/>
              <a:gd name="connsiteY1" fmla="*/ 0 h 6858000"/>
              <a:gd name="connsiteX2" fmla="*/ 3652453 w 4917272"/>
              <a:gd name="connsiteY2" fmla="*/ 1703197 h 6858000"/>
              <a:gd name="connsiteX3" fmla="*/ 4644223 w 4917272"/>
              <a:gd name="connsiteY3" fmla="*/ 3351814 h 6858000"/>
              <a:gd name="connsiteX4" fmla="*/ 4231359 w 4917272"/>
              <a:gd name="connsiteY4" fmla="*/ 5528902 h 6858000"/>
              <a:gd name="connsiteX5" fmla="*/ 4917272 w 4917272"/>
              <a:gd name="connsiteY5" fmla="*/ 6858000 h 6858000"/>
              <a:gd name="connsiteX6" fmla="*/ 0 w 4917272"/>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917272" h="6858000">
                <a:moveTo>
                  <a:pt x="0" y="0"/>
                </a:moveTo>
                <a:lnTo>
                  <a:pt x="3806550" y="0"/>
                </a:lnTo>
                <a:cubicBezTo>
                  <a:pt x="3845116" y="564180"/>
                  <a:pt x="3519334" y="1145079"/>
                  <a:pt x="3652453" y="1703197"/>
                </a:cubicBezTo>
                <a:cubicBezTo>
                  <a:pt x="3802077" y="2330582"/>
                  <a:pt x="4482892" y="2727269"/>
                  <a:pt x="4644223" y="3351814"/>
                </a:cubicBezTo>
                <a:cubicBezTo>
                  <a:pt x="4831237" y="4075771"/>
                  <a:pt x="4258830" y="4782357"/>
                  <a:pt x="4231359" y="5528902"/>
                </a:cubicBezTo>
                <a:cubicBezTo>
                  <a:pt x="4212290" y="6047556"/>
                  <a:pt x="4482929" y="6566287"/>
                  <a:pt x="4917272" y="6858000"/>
                </a:cubicBezTo>
                <a:lnTo>
                  <a:pt x="0" y="6858000"/>
                </a:lnTo>
                <a:close/>
              </a:path>
            </a:pathLst>
          </a:custGeom>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6" name="Title 5">
            <a:extLst>
              <a:ext uri="{FF2B5EF4-FFF2-40B4-BE49-F238E27FC236}">
                <a16:creationId xmlns:a16="http://schemas.microsoft.com/office/drawing/2014/main" id="{99CFBE55-529D-41BA-B97E-E4FA02C486F0}"/>
              </a:ext>
            </a:extLst>
          </p:cNvPr>
          <p:cNvSpPr>
            <a:spLocks noGrp="1"/>
          </p:cNvSpPr>
          <p:nvPr>
            <p:ph type="title"/>
          </p:nvPr>
        </p:nvSpPr>
        <p:spPr>
          <a:xfrm>
            <a:off x="5011893" y="993095"/>
            <a:ext cx="7077075" cy="809625"/>
          </a:xfrm>
        </p:spPr>
        <p:txBody>
          <a:bodyPr/>
          <a:lstStyle/>
          <a:p>
            <a:r>
              <a:rPr lang="en-US" dirty="0">
                <a:latin typeface="Calibri" panose="020F0502020204030204" pitchFamily="34" charset="0"/>
                <a:ea typeface="Open Sans" pitchFamily="34" charset="0"/>
                <a:cs typeface="Open Sans" pitchFamily="34" charset="0"/>
              </a:rPr>
              <a:t>Contents</a:t>
            </a:r>
          </a:p>
        </p:txBody>
      </p:sp>
      <p:pic>
        <p:nvPicPr>
          <p:cNvPr id="19" name="Picture 18">
            <a:extLst>
              <a:ext uri="{FF2B5EF4-FFF2-40B4-BE49-F238E27FC236}">
                <a16:creationId xmlns:a16="http://schemas.microsoft.com/office/drawing/2014/main" id="{27411AF8-43CD-43A2-85DC-5B70929A5251}"/>
              </a:ext>
            </a:extLst>
          </p:cNvPr>
          <p:cNvPicPr>
            <a:picLocks noChangeAspect="1"/>
          </p:cNvPicPr>
          <p:nvPr/>
        </p:nvPicPr>
        <p:blipFill>
          <a:blip r:embed="rId2" cstate="print">
            <a:extLst>
              <a:ext uri="{28A0092B-C50C-407E-A947-70E740481C1C}">
                <a14:useLocalDpi xmlns:a14="http://schemas.microsoft.com/office/drawing/2010/main" val="0"/>
              </a:ext>
            </a:extLst>
          </a:blip>
          <a:srcRect/>
          <a:stretch/>
        </p:blipFill>
        <p:spPr>
          <a:xfrm>
            <a:off x="0" y="0"/>
            <a:ext cx="4826894" cy="6858000"/>
          </a:xfrm>
          <a:custGeom>
            <a:avLst/>
            <a:gdLst>
              <a:gd name="connsiteX0" fmla="*/ 0 w 4826894"/>
              <a:gd name="connsiteY0" fmla="*/ 0 h 6858000"/>
              <a:gd name="connsiteX1" fmla="*/ 3736587 w 4826894"/>
              <a:gd name="connsiteY1" fmla="*/ 0 h 6858000"/>
              <a:gd name="connsiteX2" fmla="*/ 3585322 w 4826894"/>
              <a:gd name="connsiteY2" fmla="*/ 1703197 h 6858000"/>
              <a:gd name="connsiteX3" fmla="*/ 4558864 w 4826894"/>
              <a:gd name="connsiteY3" fmla="*/ 3351814 h 6858000"/>
              <a:gd name="connsiteX4" fmla="*/ 4153588 w 4826894"/>
              <a:gd name="connsiteY4" fmla="*/ 5528902 h 6858000"/>
              <a:gd name="connsiteX5" fmla="*/ 4826894 w 4826894"/>
              <a:gd name="connsiteY5" fmla="*/ 6858000 h 6858000"/>
              <a:gd name="connsiteX6" fmla="*/ 0 w 4826894"/>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826894" h="6858000">
                <a:moveTo>
                  <a:pt x="0" y="0"/>
                </a:moveTo>
                <a:lnTo>
                  <a:pt x="3736587" y="0"/>
                </a:lnTo>
                <a:cubicBezTo>
                  <a:pt x="3774444" y="564180"/>
                  <a:pt x="3454650" y="1145079"/>
                  <a:pt x="3585322" y="1703197"/>
                </a:cubicBezTo>
                <a:cubicBezTo>
                  <a:pt x="3732196" y="2330582"/>
                  <a:pt x="4400498" y="2727269"/>
                  <a:pt x="4558864" y="3351814"/>
                </a:cubicBezTo>
                <a:cubicBezTo>
                  <a:pt x="4742442" y="4075771"/>
                  <a:pt x="4180554" y="4782357"/>
                  <a:pt x="4153588" y="5528902"/>
                </a:cubicBezTo>
                <a:cubicBezTo>
                  <a:pt x="4134869" y="6047556"/>
                  <a:pt x="4400535" y="6566287"/>
                  <a:pt x="4826894" y="6858000"/>
                </a:cubicBezTo>
                <a:lnTo>
                  <a:pt x="0" y="6858000"/>
                </a:lnTo>
                <a:close/>
              </a:path>
            </a:pathLst>
          </a:custGeom>
        </p:spPr>
      </p:pic>
      <p:sp>
        <p:nvSpPr>
          <p:cNvPr id="2" name="TextBox 1"/>
          <p:cNvSpPr txBox="1"/>
          <p:nvPr/>
        </p:nvSpPr>
        <p:spPr>
          <a:xfrm>
            <a:off x="5123793" y="2049512"/>
            <a:ext cx="6053959" cy="4154984"/>
          </a:xfrm>
          <a:prstGeom prst="rect">
            <a:avLst/>
          </a:prstGeom>
          <a:noFill/>
        </p:spPr>
        <p:txBody>
          <a:bodyPr wrap="square" rtlCol="0">
            <a:spAutoFit/>
          </a:bodyPr>
          <a:lstStyle/>
          <a:p>
            <a:pPr marL="285750" lvl="0" indent="-285750">
              <a:buFont typeface="Arial" pitchFamily="34" charset="0"/>
              <a:buChar char="•"/>
            </a:pPr>
            <a:r>
              <a:rPr lang="en-US" sz="2400" b="1" dirty="0">
                <a:solidFill>
                  <a:schemeClr val="accent4">
                    <a:lumMod val="50000"/>
                  </a:schemeClr>
                </a:solidFill>
                <a:latin typeface="Calibri" panose="020F0502020204030204" pitchFamily="34" charset="0"/>
                <a:ea typeface="Open Sans" pitchFamily="34" charset="0"/>
                <a:cs typeface="Open Sans" pitchFamily="34" charset="0"/>
              </a:rPr>
              <a:t>Name &amp; Design</a:t>
            </a:r>
          </a:p>
          <a:p>
            <a:pPr lvl="0"/>
            <a:endParaRPr lang="en-US" sz="2400" b="1" dirty="0">
              <a:solidFill>
                <a:schemeClr val="accent4">
                  <a:lumMod val="50000"/>
                </a:schemeClr>
              </a:solidFill>
              <a:latin typeface="Calibri" panose="020F0502020204030204" pitchFamily="34" charset="0"/>
              <a:ea typeface="Open Sans" pitchFamily="34" charset="0"/>
              <a:cs typeface="Open Sans" pitchFamily="34" charset="0"/>
            </a:endParaRPr>
          </a:p>
          <a:p>
            <a:pPr marL="285750" lvl="0" indent="-285750">
              <a:buFont typeface="Arial" panose="020B0604020202020204" pitchFamily="34" charset="0"/>
              <a:buChar char="•"/>
            </a:pPr>
            <a:r>
              <a:rPr lang="en-US" sz="2400" b="1" dirty="0" err="1">
                <a:solidFill>
                  <a:schemeClr val="accent4">
                    <a:lumMod val="50000"/>
                  </a:schemeClr>
                </a:solidFill>
                <a:latin typeface="Calibri" panose="020F0502020204030204" pitchFamily="34" charset="0"/>
                <a:ea typeface="Open Sans" pitchFamily="34" charset="0"/>
                <a:cs typeface="Open Sans" pitchFamily="34" charset="0"/>
              </a:rPr>
              <a:t>Colour</a:t>
            </a:r>
            <a:r>
              <a:rPr lang="en-US" sz="2400" b="1" dirty="0">
                <a:solidFill>
                  <a:schemeClr val="accent4">
                    <a:lumMod val="50000"/>
                  </a:schemeClr>
                </a:solidFill>
                <a:latin typeface="Calibri" panose="020F0502020204030204" pitchFamily="34" charset="0"/>
                <a:ea typeface="Open Sans" pitchFamily="34" charset="0"/>
                <a:cs typeface="Open Sans" pitchFamily="34" charset="0"/>
              </a:rPr>
              <a:t> Palette</a:t>
            </a:r>
          </a:p>
          <a:p>
            <a:pPr lvl="0"/>
            <a:endParaRPr lang="x-none" sz="2400" b="1" dirty="0">
              <a:solidFill>
                <a:schemeClr val="accent4">
                  <a:lumMod val="50000"/>
                </a:schemeClr>
              </a:solidFill>
              <a:latin typeface="Calibri" panose="020F0502020204030204" pitchFamily="34" charset="0"/>
              <a:ea typeface="Open Sans" pitchFamily="34" charset="0"/>
              <a:cs typeface="Open Sans" pitchFamily="34" charset="0"/>
            </a:endParaRPr>
          </a:p>
          <a:p>
            <a:pPr marL="285750" lvl="0" indent="-285750">
              <a:buFont typeface="Arial" pitchFamily="34" charset="0"/>
              <a:buChar char="•"/>
            </a:pPr>
            <a:r>
              <a:rPr lang="en-US" sz="2400" b="1" dirty="0">
                <a:solidFill>
                  <a:schemeClr val="accent4">
                    <a:lumMod val="50000"/>
                  </a:schemeClr>
                </a:solidFill>
                <a:latin typeface="Calibri" panose="020F0502020204030204" pitchFamily="34" charset="0"/>
                <a:ea typeface="Open Sans" pitchFamily="34" charset="0"/>
                <a:cs typeface="Open Sans" pitchFamily="34" charset="0"/>
              </a:rPr>
              <a:t>Logo</a:t>
            </a:r>
          </a:p>
          <a:p>
            <a:pPr lvl="0"/>
            <a:endParaRPr lang="x-none" sz="2400" b="1" dirty="0">
              <a:solidFill>
                <a:schemeClr val="accent4">
                  <a:lumMod val="50000"/>
                </a:schemeClr>
              </a:solidFill>
              <a:latin typeface="Calibri" panose="020F0502020204030204" pitchFamily="34" charset="0"/>
              <a:ea typeface="Open Sans" pitchFamily="34" charset="0"/>
              <a:cs typeface="Open Sans" pitchFamily="34" charset="0"/>
            </a:endParaRPr>
          </a:p>
          <a:p>
            <a:pPr marL="285750" lvl="0" indent="-285750">
              <a:buFont typeface="Arial" pitchFamily="34" charset="0"/>
              <a:buChar char="•"/>
            </a:pPr>
            <a:r>
              <a:rPr lang="en-US" sz="2400" b="1" dirty="0">
                <a:solidFill>
                  <a:schemeClr val="accent4">
                    <a:lumMod val="50000"/>
                  </a:schemeClr>
                </a:solidFill>
                <a:latin typeface="Calibri" panose="020F0502020204030204" pitchFamily="34" charset="0"/>
                <a:ea typeface="Open Sans" pitchFamily="34" charset="0"/>
                <a:cs typeface="Open Sans" pitchFamily="34" charset="0"/>
              </a:rPr>
              <a:t>Logo Variations</a:t>
            </a:r>
          </a:p>
          <a:p>
            <a:pPr lvl="0"/>
            <a:endParaRPr lang="x-none" sz="2400" b="1" dirty="0">
              <a:solidFill>
                <a:schemeClr val="accent4">
                  <a:lumMod val="50000"/>
                </a:schemeClr>
              </a:solidFill>
              <a:latin typeface="Calibri" panose="020F0502020204030204" pitchFamily="34" charset="0"/>
              <a:ea typeface="Open Sans" pitchFamily="34" charset="0"/>
              <a:cs typeface="Open Sans" pitchFamily="34" charset="0"/>
            </a:endParaRPr>
          </a:p>
          <a:p>
            <a:pPr marL="285750" lvl="0" indent="-285750">
              <a:buFont typeface="Arial" pitchFamily="34" charset="0"/>
              <a:buChar char="•"/>
            </a:pPr>
            <a:r>
              <a:rPr lang="en-US" sz="2400" b="1" dirty="0">
                <a:solidFill>
                  <a:schemeClr val="accent4">
                    <a:lumMod val="50000"/>
                  </a:schemeClr>
                </a:solidFill>
                <a:latin typeface="Calibri" panose="020F0502020204030204" pitchFamily="34" charset="0"/>
                <a:ea typeface="Open Sans" pitchFamily="34" charset="0"/>
                <a:cs typeface="Open Sans" pitchFamily="34" charset="0"/>
              </a:rPr>
              <a:t>Fonts Used</a:t>
            </a:r>
          </a:p>
          <a:p>
            <a:pPr lvl="0"/>
            <a:endParaRPr lang="x-none" sz="2400" b="1" dirty="0">
              <a:solidFill>
                <a:schemeClr val="accent4">
                  <a:lumMod val="50000"/>
                </a:schemeClr>
              </a:solidFill>
              <a:latin typeface="Calibri" panose="020F0502020204030204" pitchFamily="34" charset="0"/>
              <a:ea typeface="Open Sans" pitchFamily="34" charset="0"/>
              <a:cs typeface="Open Sans" pitchFamily="34" charset="0"/>
            </a:endParaRPr>
          </a:p>
          <a:p>
            <a:pPr marL="285750" lvl="0" indent="-285750">
              <a:buFont typeface="Arial" pitchFamily="34" charset="0"/>
              <a:buChar char="•"/>
            </a:pPr>
            <a:r>
              <a:rPr lang="en-US" sz="2400" b="1" dirty="0">
                <a:solidFill>
                  <a:schemeClr val="accent4">
                    <a:lumMod val="50000"/>
                  </a:schemeClr>
                </a:solidFill>
                <a:latin typeface="Calibri" panose="020F0502020204030204" pitchFamily="34" charset="0"/>
                <a:ea typeface="Open Sans" pitchFamily="34" charset="0"/>
                <a:cs typeface="Open Sans" pitchFamily="34" charset="0"/>
              </a:rPr>
              <a:t>Communication</a:t>
            </a:r>
            <a:endParaRPr lang="x-none" sz="2400" b="1" dirty="0">
              <a:solidFill>
                <a:schemeClr val="accent4">
                  <a:lumMod val="50000"/>
                </a:schemeClr>
              </a:solidFill>
              <a:latin typeface="Calibri" panose="020F0502020204030204" pitchFamily="34" charset="0"/>
              <a:ea typeface="Open Sans" pitchFamily="34" charset="0"/>
              <a:cs typeface="Open Sans" pitchFamily="34" charset="0"/>
            </a:endParaRPr>
          </a:p>
        </p:txBody>
      </p:sp>
      <p:pic>
        <p:nvPicPr>
          <p:cNvPr id="9" name="Εικόνα 8"/>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42666" y="6344193"/>
            <a:ext cx="708338" cy="373746"/>
          </a:xfrm>
          <a:prstGeom prst="rect">
            <a:avLst/>
          </a:prstGeom>
          <a:ln>
            <a:solidFill>
              <a:schemeClr val="bg1"/>
            </a:solidFill>
          </a:ln>
        </p:spPr>
      </p:pic>
    </p:spTree>
    <p:extLst>
      <p:ext uri="{BB962C8B-B14F-4D97-AF65-F5344CB8AC3E}">
        <p14:creationId xmlns:p14="http://schemas.microsoft.com/office/powerpoint/2010/main" val="15446448"/>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wipe(left)">
                                      <p:cBhvr>
                                        <p:cTn id="7" dur="500"/>
                                        <p:tgtEl>
                                          <p:spTgt spid="6"/>
                                        </p:tgtEl>
                                      </p:cBhvr>
                                    </p:animEffect>
                                  </p:childTnLst>
                                </p:cTn>
                              </p:par>
                            </p:childTnLst>
                          </p:cTn>
                        </p:par>
                        <p:par>
                          <p:cTn id="8" fill="hold">
                            <p:stCondLst>
                              <p:cond delay="500"/>
                            </p:stCondLst>
                            <p:childTnLst>
                              <p:par>
                                <p:cTn id="9" presetID="22" presetClass="entr" presetSubtype="1" fill="hold" grpId="0" nodeType="afterEffect">
                                  <p:stCondLst>
                                    <p:cond delay="0"/>
                                  </p:stCondLst>
                                  <p:childTnLst>
                                    <p:set>
                                      <p:cBhvr>
                                        <p:cTn id="10" dur="1" fill="hold">
                                          <p:stCondLst>
                                            <p:cond delay="0"/>
                                          </p:stCondLst>
                                        </p:cTn>
                                        <p:tgtEl>
                                          <p:spTgt spid="23"/>
                                        </p:tgtEl>
                                        <p:attrNameLst>
                                          <p:attrName>style.visibility</p:attrName>
                                        </p:attrNameLst>
                                      </p:cBhvr>
                                      <p:to>
                                        <p:strVal val="visible"/>
                                      </p:to>
                                    </p:set>
                                    <p:animEffect transition="in" filter="wipe(up)">
                                      <p:cBhvr>
                                        <p:cTn id="11" dur="500"/>
                                        <p:tgtEl>
                                          <p:spTgt spid="2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3" grpId="0" animBg="1"/>
      <p:bldP spid="6"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EA954E8C-211F-44E8-9E29-6A45DF22C1E7}"/>
              </a:ext>
            </a:extLst>
          </p:cNvPr>
          <p:cNvPicPr>
            <a:picLocks noChangeAspect="1"/>
          </p:cNvPicPr>
          <p:nvPr/>
        </p:nvPicPr>
        <p:blipFill>
          <a:blip r:embed="rId2" cstate="print">
            <a:extLst>
              <a:ext uri="{28A0092B-C50C-407E-A947-70E740481C1C}">
                <a14:useLocalDpi xmlns:a14="http://schemas.microsoft.com/office/drawing/2010/main" val="0"/>
              </a:ext>
            </a:extLst>
          </a:blip>
          <a:srcRect/>
          <a:stretch/>
        </p:blipFill>
        <p:spPr>
          <a:xfrm>
            <a:off x="0" y="1144979"/>
            <a:ext cx="12192000" cy="4568043"/>
          </a:xfrm>
          <a:custGeom>
            <a:avLst/>
            <a:gdLst>
              <a:gd name="connsiteX0" fmla="*/ 6796583 w 12192000"/>
              <a:gd name="connsiteY0" fmla="*/ 109 h 4026457"/>
              <a:gd name="connsiteX1" fmla="*/ 7730621 w 12192000"/>
              <a:gd name="connsiteY1" fmla="*/ 32934 h 4026457"/>
              <a:gd name="connsiteX2" fmla="*/ 9275346 w 12192000"/>
              <a:gd name="connsiteY2" fmla="*/ 178246 h 4026457"/>
              <a:gd name="connsiteX3" fmla="*/ 11075783 w 12192000"/>
              <a:gd name="connsiteY3" fmla="*/ 150060 h 4026457"/>
              <a:gd name="connsiteX4" fmla="*/ 12192000 w 12192000"/>
              <a:gd name="connsiteY4" fmla="*/ 108216 h 4026457"/>
              <a:gd name="connsiteX5" fmla="*/ 12192000 w 12192000"/>
              <a:gd name="connsiteY5" fmla="*/ 360771 h 4026457"/>
              <a:gd name="connsiteX6" fmla="*/ 12192000 w 12192000"/>
              <a:gd name="connsiteY6" fmla="*/ 687878 h 4026457"/>
              <a:gd name="connsiteX7" fmla="*/ 12192000 w 12192000"/>
              <a:gd name="connsiteY7" fmla="*/ 3338581 h 4026457"/>
              <a:gd name="connsiteX8" fmla="*/ 12192000 w 12192000"/>
              <a:gd name="connsiteY8" fmla="*/ 3680394 h 4026457"/>
              <a:gd name="connsiteX9" fmla="*/ 12192000 w 12192000"/>
              <a:gd name="connsiteY9" fmla="*/ 4001226 h 4026457"/>
              <a:gd name="connsiteX10" fmla="*/ 10848871 w 12192000"/>
              <a:gd name="connsiteY10" fmla="*/ 3966036 h 4026457"/>
              <a:gd name="connsiteX11" fmla="*/ 9069383 w 12192000"/>
              <a:gd name="connsiteY11" fmla="*/ 3861342 h 4026457"/>
              <a:gd name="connsiteX12" fmla="*/ 7728871 w 12192000"/>
              <a:gd name="connsiteY12" fmla="*/ 3867119 h 4026457"/>
              <a:gd name="connsiteX13" fmla="*/ 6375269 w 12192000"/>
              <a:gd name="connsiteY13" fmla="*/ 3987745 h 4026457"/>
              <a:gd name="connsiteX14" fmla="*/ 5395417 w 12192000"/>
              <a:gd name="connsiteY14" fmla="*/ 4026349 h 4026457"/>
              <a:gd name="connsiteX15" fmla="*/ 4461379 w 12192000"/>
              <a:gd name="connsiteY15" fmla="*/ 3993523 h 4026457"/>
              <a:gd name="connsiteX16" fmla="*/ 2916654 w 12192000"/>
              <a:gd name="connsiteY16" fmla="*/ 3848211 h 4026457"/>
              <a:gd name="connsiteX17" fmla="*/ 1116217 w 12192000"/>
              <a:gd name="connsiteY17" fmla="*/ 3876398 h 4026457"/>
              <a:gd name="connsiteX18" fmla="*/ 0 w 12192000"/>
              <a:gd name="connsiteY18" fmla="*/ 3918241 h 4026457"/>
              <a:gd name="connsiteX19" fmla="*/ 0 w 12192000"/>
              <a:gd name="connsiteY19" fmla="*/ 3338581 h 4026457"/>
              <a:gd name="connsiteX20" fmla="*/ 0 w 12192000"/>
              <a:gd name="connsiteY20" fmla="*/ 687878 h 4026457"/>
              <a:gd name="connsiteX21" fmla="*/ 0 w 12192000"/>
              <a:gd name="connsiteY21" fmla="*/ 360771 h 4026457"/>
              <a:gd name="connsiteX22" fmla="*/ 0 w 12192000"/>
              <a:gd name="connsiteY22" fmla="*/ 25231 h 4026457"/>
              <a:gd name="connsiteX23" fmla="*/ 1343129 w 12192000"/>
              <a:gd name="connsiteY23" fmla="*/ 60421 h 4026457"/>
              <a:gd name="connsiteX24" fmla="*/ 3122617 w 12192000"/>
              <a:gd name="connsiteY24" fmla="*/ 165116 h 4026457"/>
              <a:gd name="connsiteX25" fmla="*/ 4463130 w 12192000"/>
              <a:gd name="connsiteY25" fmla="*/ 159338 h 4026457"/>
              <a:gd name="connsiteX26" fmla="*/ 5816732 w 12192000"/>
              <a:gd name="connsiteY26" fmla="*/ 38712 h 4026457"/>
              <a:gd name="connsiteX27" fmla="*/ 6796583 w 12192000"/>
              <a:gd name="connsiteY27" fmla="*/ 109 h 402645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Lst>
            <a:rect l="l" t="t" r="r" b="b"/>
            <a:pathLst>
              <a:path w="12192000" h="4026457">
                <a:moveTo>
                  <a:pt x="6796583" y="109"/>
                </a:moveTo>
                <a:cubicBezTo>
                  <a:pt x="7131054" y="-1205"/>
                  <a:pt x="7457891" y="9387"/>
                  <a:pt x="7730621" y="32934"/>
                </a:cubicBezTo>
                <a:cubicBezTo>
                  <a:pt x="8304875" y="82831"/>
                  <a:pt x="8712437" y="156712"/>
                  <a:pt x="9275346" y="178246"/>
                </a:cubicBezTo>
                <a:cubicBezTo>
                  <a:pt x="9760583" y="196629"/>
                  <a:pt x="10388946" y="176671"/>
                  <a:pt x="11075783" y="150060"/>
                </a:cubicBezTo>
                <a:cubicBezTo>
                  <a:pt x="11443200" y="135704"/>
                  <a:pt x="11817600" y="120297"/>
                  <a:pt x="12192000" y="108216"/>
                </a:cubicBezTo>
                <a:lnTo>
                  <a:pt x="12192000" y="360771"/>
                </a:lnTo>
                <a:lnTo>
                  <a:pt x="12192000" y="687878"/>
                </a:lnTo>
                <a:lnTo>
                  <a:pt x="12192000" y="3338581"/>
                </a:lnTo>
                <a:lnTo>
                  <a:pt x="12192000" y="3680394"/>
                </a:lnTo>
                <a:lnTo>
                  <a:pt x="12192000" y="4001226"/>
                </a:lnTo>
                <a:cubicBezTo>
                  <a:pt x="11773091" y="4003852"/>
                  <a:pt x="11302691" y="3989497"/>
                  <a:pt x="10848871" y="3966036"/>
                </a:cubicBezTo>
                <a:cubicBezTo>
                  <a:pt x="10196945" y="3932247"/>
                  <a:pt x="9623562" y="3886553"/>
                  <a:pt x="9069383" y="3861342"/>
                </a:cubicBezTo>
                <a:cubicBezTo>
                  <a:pt x="8605962" y="3840158"/>
                  <a:pt x="8124217" y="3841209"/>
                  <a:pt x="7728871" y="3867119"/>
                </a:cubicBezTo>
                <a:cubicBezTo>
                  <a:pt x="7281162" y="3896357"/>
                  <a:pt x="6875346" y="3947829"/>
                  <a:pt x="6375269" y="3987745"/>
                </a:cubicBezTo>
                <a:cubicBezTo>
                  <a:pt x="6071998" y="4011818"/>
                  <a:pt x="5729891" y="4025036"/>
                  <a:pt x="5395417" y="4026349"/>
                </a:cubicBezTo>
                <a:cubicBezTo>
                  <a:pt x="5060948" y="4027663"/>
                  <a:pt x="4734110" y="4017070"/>
                  <a:pt x="4461379" y="3993523"/>
                </a:cubicBezTo>
                <a:cubicBezTo>
                  <a:pt x="3887125" y="3943627"/>
                  <a:pt x="3479563" y="3869746"/>
                  <a:pt x="2916654" y="3848211"/>
                </a:cubicBezTo>
                <a:cubicBezTo>
                  <a:pt x="2431417" y="3829828"/>
                  <a:pt x="1803054" y="3849787"/>
                  <a:pt x="1116217" y="3876398"/>
                </a:cubicBezTo>
                <a:cubicBezTo>
                  <a:pt x="748800" y="3890754"/>
                  <a:pt x="374400" y="3906161"/>
                  <a:pt x="0" y="3918241"/>
                </a:cubicBezTo>
                <a:lnTo>
                  <a:pt x="0" y="3338581"/>
                </a:lnTo>
                <a:lnTo>
                  <a:pt x="0" y="687878"/>
                </a:lnTo>
                <a:lnTo>
                  <a:pt x="0" y="360771"/>
                </a:lnTo>
                <a:lnTo>
                  <a:pt x="0" y="25231"/>
                </a:lnTo>
                <a:cubicBezTo>
                  <a:pt x="418909" y="22605"/>
                  <a:pt x="889309" y="36961"/>
                  <a:pt x="1343129" y="60421"/>
                </a:cubicBezTo>
                <a:cubicBezTo>
                  <a:pt x="1995055" y="94210"/>
                  <a:pt x="2568439" y="139905"/>
                  <a:pt x="3122617" y="165116"/>
                </a:cubicBezTo>
                <a:cubicBezTo>
                  <a:pt x="3586039" y="186300"/>
                  <a:pt x="4067784" y="185250"/>
                  <a:pt x="4463130" y="159338"/>
                </a:cubicBezTo>
                <a:cubicBezTo>
                  <a:pt x="4910839" y="130101"/>
                  <a:pt x="5316655" y="78628"/>
                  <a:pt x="5816732" y="38712"/>
                </a:cubicBezTo>
                <a:cubicBezTo>
                  <a:pt x="6120002" y="14639"/>
                  <a:pt x="6462109" y="1421"/>
                  <a:pt x="6796583" y="109"/>
                </a:cubicBezTo>
                <a:close/>
              </a:path>
            </a:pathLst>
          </a:custGeom>
        </p:spPr>
      </p:pic>
      <p:sp>
        <p:nvSpPr>
          <p:cNvPr id="30" name="Freeform: Shape 29">
            <a:extLst>
              <a:ext uri="{FF2B5EF4-FFF2-40B4-BE49-F238E27FC236}">
                <a16:creationId xmlns:a16="http://schemas.microsoft.com/office/drawing/2014/main" id="{A10C6928-AA94-4038-99EC-860CEC2CB480}"/>
              </a:ext>
            </a:extLst>
          </p:cNvPr>
          <p:cNvSpPr/>
          <p:nvPr/>
        </p:nvSpPr>
        <p:spPr>
          <a:xfrm>
            <a:off x="0" y="1144979"/>
            <a:ext cx="12192000" cy="4568043"/>
          </a:xfrm>
          <a:custGeom>
            <a:avLst/>
            <a:gdLst>
              <a:gd name="connsiteX0" fmla="*/ 6796583 w 12192000"/>
              <a:gd name="connsiteY0" fmla="*/ 90 h 3340196"/>
              <a:gd name="connsiteX1" fmla="*/ 7730621 w 12192000"/>
              <a:gd name="connsiteY1" fmla="*/ 27321 h 3340196"/>
              <a:gd name="connsiteX2" fmla="*/ 9275346 w 12192000"/>
              <a:gd name="connsiteY2" fmla="*/ 147866 h 3340196"/>
              <a:gd name="connsiteX3" fmla="*/ 11075783 w 12192000"/>
              <a:gd name="connsiteY3" fmla="*/ 124484 h 3340196"/>
              <a:gd name="connsiteX4" fmla="*/ 12192000 w 12192000"/>
              <a:gd name="connsiteY4" fmla="*/ 89772 h 3340196"/>
              <a:gd name="connsiteX5" fmla="*/ 12192000 w 12192000"/>
              <a:gd name="connsiteY5" fmla="*/ 299282 h 3340196"/>
              <a:gd name="connsiteX6" fmla="*/ 12192000 w 12192000"/>
              <a:gd name="connsiteY6" fmla="*/ 570637 h 3340196"/>
              <a:gd name="connsiteX7" fmla="*/ 12192000 w 12192000"/>
              <a:gd name="connsiteY7" fmla="*/ 2769560 h 3340196"/>
              <a:gd name="connsiteX8" fmla="*/ 12192000 w 12192000"/>
              <a:gd name="connsiteY8" fmla="*/ 3053115 h 3340196"/>
              <a:gd name="connsiteX9" fmla="*/ 12192000 w 12192000"/>
              <a:gd name="connsiteY9" fmla="*/ 3319265 h 3340196"/>
              <a:gd name="connsiteX10" fmla="*/ 10848871 w 12192000"/>
              <a:gd name="connsiteY10" fmla="*/ 3290073 h 3340196"/>
              <a:gd name="connsiteX11" fmla="*/ 9069383 w 12192000"/>
              <a:gd name="connsiteY11" fmla="*/ 3203223 h 3340196"/>
              <a:gd name="connsiteX12" fmla="*/ 7728871 w 12192000"/>
              <a:gd name="connsiteY12" fmla="*/ 3208015 h 3340196"/>
              <a:gd name="connsiteX13" fmla="*/ 6375269 w 12192000"/>
              <a:gd name="connsiteY13" fmla="*/ 3308082 h 3340196"/>
              <a:gd name="connsiteX14" fmla="*/ 5395417 w 12192000"/>
              <a:gd name="connsiteY14" fmla="*/ 3340106 h 3340196"/>
              <a:gd name="connsiteX15" fmla="*/ 4461379 w 12192000"/>
              <a:gd name="connsiteY15" fmla="*/ 3312875 h 3340196"/>
              <a:gd name="connsiteX16" fmla="*/ 2916654 w 12192000"/>
              <a:gd name="connsiteY16" fmla="*/ 3192330 h 3340196"/>
              <a:gd name="connsiteX17" fmla="*/ 1116217 w 12192000"/>
              <a:gd name="connsiteY17" fmla="*/ 3215713 h 3340196"/>
              <a:gd name="connsiteX18" fmla="*/ 0 w 12192000"/>
              <a:gd name="connsiteY18" fmla="*/ 3250424 h 3340196"/>
              <a:gd name="connsiteX19" fmla="*/ 0 w 12192000"/>
              <a:gd name="connsiteY19" fmla="*/ 2769560 h 3340196"/>
              <a:gd name="connsiteX20" fmla="*/ 0 w 12192000"/>
              <a:gd name="connsiteY20" fmla="*/ 2769560 h 3340196"/>
              <a:gd name="connsiteX21" fmla="*/ 0 w 12192000"/>
              <a:gd name="connsiteY21" fmla="*/ 570637 h 3340196"/>
              <a:gd name="connsiteX22" fmla="*/ 0 w 12192000"/>
              <a:gd name="connsiteY22" fmla="*/ 299282 h 3340196"/>
              <a:gd name="connsiteX23" fmla="*/ 0 w 12192000"/>
              <a:gd name="connsiteY23" fmla="*/ 20931 h 3340196"/>
              <a:gd name="connsiteX24" fmla="*/ 1343129 w 12192000"/>
              <a:gd name="connsiteY24" fmla="*/ 50123 h 3340196"/>
              <a:gd name="connsiteX25" fmla="*/ 3122617 w 12192000"/>
              <a:gd name="connsiteY25" fmla="*/ 136974 h 3340196"/>
              <a:gd name="connsiteX26" fmla="*/ 4463129 w 12192000"/>
              <a:gd name="connsiteY26" fmla="*/ 132181 h 3340196"/>
              <a:gd name="connsiteX27" fmla="*/ 5816732 w 12192000"/>
              <a:gd name="connsiteY27" fmla="*/ 32114 h 3340196"/>
              <a:gd name="connsiteX28" fmla="*/ 6796583 w 12192000"/>
              <a:gd name="connsiteY28" fmla="*/ 90 h 334019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Lst>
            <a:rect l="l" t="t" r="r" b="b"/>
            <a:pathLst>
              <a:path w="12192000" h="3340196">
                <a:moveTo>
                  <a:pt x="6796583" y="90"/>
                </a:moveTo>
                <a:cubicBezTo>
                  <a:pt x="7131054" y="-1000"/>
                  <a:pt x="7457891" y="7787"/>
                  <a:pt x="7730621" y="27321"/>
                </a:cubicBezTo>
                <a:cubicBezTo>
                  <a:pt x="8304875" y="68713"/>
                  <a:pt x="8712437" y="130002"/>
                  <a:pt x="9275346" y="147866"/>
                </a:cubicBezTo>
                <a:cubicBezTo>
                  <a:pt x="9760583" y="163116"/>
                  <a:pt x="10388946" y="146559"/>
                  <a:pt x="11075783" y="124484"/>
                </a:cubicBezTo>
                <a:cubicBezTo>
                  <a:pt x="11443200" y="112575"/>
                  <a:pt x="11817600" y="99794"/>
                  <a:pt x="12192000" y="89772"/>
                </a:cubicBezTo>
                <a:lnTo>
                  <a:pt x="12192000" y="299282"/>
                </a:lnTo>
                <a:lnTo>
                  <a:pt x="12192000" y="570637"/>
                </a:lnTo>
                <a:lnTo>
                  <a:pt x="12192000" y="2769560"/>
                </a:lnTo>
                <a:lnTo>
                  <a:pt x="12192000" y="3053115"/>
                </a:lnTo>
                <a:lnTo>
                  <a:pt x="12192000" y="3319265"/>
                </a:lnTo>
                <a:cubicBezTo>
                  <a:pt x="11773091" y="3321444"/>
                  <a:pt x="11302691" y="3309535"/>
                  <a:pt x="10848871" y="3290073"/>
                </a:cubicBezTo>
                <a:cubicBezTo>
                  <a:pt x="10196945" y="3262043"/>
                  <a:pt x="9623562" y="3224137"/>
                  <a:pt x="9069383" y="3203223"/>
                </a:cubicBezTo>
                <a:cubicBezTo>
                  <a:pt x="8605962" y="3185649"/>
                  <a:pt x="8124217" y="3186521"/>
                  <a:pt x="7728871" y="3208015"/>
                </a:cubicBezTo>
                <a:cubicBezTo>
                  <a:pt x="7281162" y="3232270"/>
                  <a:pt x="6875346" y="3274969"/>
                  <a:pt x="6375269" y="3308082"/>
                </a:cubicBezTo>
                <a:cubicBezTo>
                  <a:pt x="6071998" y="3328052"/>
                  <a:pt x="5729891" y="3339017"/>
                  <a:pt x="5395417" y="3340106"/>
                </a:cubicBezTo>
                <a:cubicBezTo>
                  <a:pt x="5060946" y="3341196"/>
                  <a:pt x="4734109" y="3332409"/>
                  <a:pt x="4461379" y="3312875"/>
                </a:cubicBezTo>
                <a:cubicBezTo>
                  <a:pt x="3887125" y="3271483"/>
                  <a:pt x="3479563" y="3210194"/>
                  <a:pt x="2916654" y="3192330"/>
                </a:cubicBezTo>
                <a:cubicBezTo>
                  <a:pt x="2431417" y="3177080"/>
                  <a:pt x="1803054" y="3193637"/>
                  <a:pt x="1116217" y="3215713"/>
                </a:cubicBezTo>
                <a:cubicBezTo>
                  <a:pt x="748800" y="3227622"/>
                  <a:pt x="374400" y="3240403"/>
                  <a:pt x="0" y="3250424"/>
                </a:cubicBezTo>
                <a:lnTo>
                  <a:pt x="0" y="2769560"/>
                </a:lnTo>
                <a:lnTo>
                  <a:pt x="0" y="2769560"/>
                </a:lnTo>
                <a:lnTo>
                  <a:pt x="0" y="570637"/>
                </a:lnTo>
                <a:lnTo>
                  <a:pt x="0" y="299282"/>
                </a:lnTo>
                <a:lnTo>
                  <a:pt x="0" y="20931"/>
                </a:lnTo>
                <a:cubicBezTo>
                  <a:pt x="418909" y="18752"/>
                  <a:pt x="889309" y="30661"/>
                  <a:pt x="1343129" y="50123"/>
                </a:cubicBezTo>
                <a:cubicBezTo>
                  <a:pt x="1995055" y="78153"/>
                  <a:pt x="2568439" y="116060"/>
                  <a:pt x="3122617" y="136974"/>
                </a:cubicBezTo>
                <a:cubicBezTo>
                  <a:pt x="3586039" y="154547"/>
                  <a:pt x="4067784" y="153676"/>
                  <a:pt x="4463129" y="132181"/>
                </a:cubicBezTo>
                <a:cubicBezTo>
                  <a:pt x="4910838" y="107927"/>
                  <a:pt x="5316654" y="65227"/>
                  <a:pt x="5816732" y="32114"/>
                </a:cubicBezTo>
                <a:cubicBezTo>
                  <a:pt x="6120002" y="12144"/>
                  <a:pt x="6462109" y="1179"/>
                  <a:pt x="6796583" y="90"/>
                </a:cubicBezTo>
                <a:close/>
              </a:path>
            </a:pathLst>
          </a:custGeom>
          <a:solidFill>
            <a:schemeClr val="accent3">
              <a:lumMod val="40000"/>
              <a:lumOff val="60000"/>
              <a:alpha val="7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33" name="Title 32">
            <a:extLst>
              <a:ext uri="{FF2B5EF4-FFF2-40B4-BE49-F238E27FC236}">
                <a16:creationId xmlns:a16="http://schemas.microsoft.com/office/drawing/2014/main" id="{3392471F-61BD-47E0-AE46-179BE7CF4F41}"/>
              </a:ext>
            </a:extLst>
          </p:cNvPr>
          <p:cNvSpPr>
            <a:spLocks noGrp="1"/>
          </p:cNvSpPr>
          <p:nvPr>
            <p:ph type="title"/>
          </p:nvPr>
        </p:nvSpPr>
        <p:spPr/>
        <p:txBody>
          <a:bodyPr/>
          <a:lstStyle/>
          <a:p>
            <a:pPr marL="0" indent="0"/>
            <a:r>
              <a:rPr lang="x-none" b="1">
                <a:solidFill>
                  <a:schemeClr val="bg1"/>
                </a:solidFill>
                <a:latin typeface="Open Sans" pitchFamily="34" charset="0"/>
                <a:ea typeface="Open Sans" pitchFamily="34" charset="0"/>
                <a:cs typeface="Open Sans" pitchFamily="34" charset="0"/>
              </a:rPr>
              <a:t>WPX Tasks &amp; Subtasks</a:t>
            </a:r>
            <a:endParaRPr lang="x-none" b="1" dirty="0">
              <a:solidFill>
                <a:schemeClr val="bg1"/>
              </a:solidFill>
              <a:latin typeface="Open Sans" pitchFamily="34" charset="0"/>
              <a:ea typeface="Open Sans" pitchFamily="34" charset="0"/>
              <a:cs typeface="Open Sans" pitchFamily="34" charset="0"/>
            </a:endParaRPr>
          </a:p>
        </p:txBody>
      </p:sp>
      <p:sp>
        <p:nvSpPr>
          <p:cNvPr id="5" name="Freeform: Shape 14">
            <a:extLst>
              <a:ext uri="{FF2B5EF4-FFF2-40B4-BE49-F238E27FC236}">
                <a16:creationId xmlns:a16="http://schemas.microsoft.com/office/drawing/2014/main" id="{835C943F-5A84-4DA9-8D78-DA4793B0A4EC}"/>
              </a:ext>
            </a:extLst>
          </p:cNvPr>
          <p:cNvSpPr/>
          <p:nvPr/>
        </p:nvSpPr>
        <p:spPr>
          <a:xfrm>
            <a:off x="3438658" y="3834539"/>
            <a:ext cx="5289705"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sp>
        <p:nvSpPr>
          <p:cNvPr id="6" name="Title 32">
            <a:extLst>
              <a:ext uri="{FF2B5EF4-FFF2-40B4-BE49-F238E27FC236}">
                <a16:creationId xmlns:a16="http://schemas.microsoft.com/office/drawing/2014/main" id="{3392471F-61BD-47E0-AE46-179BE7CF4F41}"/>
              </a:ext>
            </a:extLst>
          </p:cNvPr>
          <p:cNvSpPr txBox="1">
            <a:spLocks/>
          </p:cNvSpPr>
          <p:nvPr/>
        </p:nvSpPr>
        <p:spPr>
          <a:xfrm>
            <a:off x="2186791" y="3172231"/>
            <a:ext cx="7818413" cy="808459"/>
          </a:xfrm>
          <a:prstGeom prst="rect">
            <a:avLst/>
          </a:prstGeom>
        </p:spPr>
        <p:txBody>
          <a:bodyPr vert="horz" wrap="square" lIns="91440" tIns="144000" rIns="91440" bIns="108000" rtlCol="0" anchor="ctr">
            <a:spAutoFit/>
          </a:bodyPr>
          <a:lstStyle>
            <a:lvl1pPr algn="ctr" defTabSz="914400" rtl="0" eaLnBrk="1" latinLnBrk="0" hangingPunct="1">
              <a:lnSpc>
                <a:spcPct val="90000"/>
              </a:lnSpc>
              <a:spcBef>
                <a:spcPct val="0"/>
              </a:spcBef>
              <a:buNone/>
              <a:defRPr sz="4000" kern="1200">
                <a:solidFill>
                  <a:schemeClr val="tx1"/>
                </a:solidFill>
                <a:latin typeface="+mj-lt"/>
                <a:ea typeface="+mj-ea"/>
                <a:cs typeface="+mj-cs"/>
              </a:defRPr>
            </a:lvl1pPr>
          </a:lstStyle>
          <a:p>
            <a:r>
              <a:rPr lang="en-US" b="1" dirty="0">
                <a:solidFill>
                  <a:schemeClr val="bg1"/>
                </a:solidFill>
                <a:latin typeface="Calibri" panose="020F0502020204030204" pitchFamily="34" charset="0"/>
                <a:ea typeface="Open Sans" pitchFamily="34" charset="0"/>
                <a:cs typeface="Open Sans" pitchFamily="34" charset="0"/>
              </a:rPr>
              <a:t>Name &amp; Design</a:t>
            </a:r>
            <a:endParaRPr lang="x-none" b="1" dirty="0">
              <a:solidFill>
                <a:schemeClr val="bg1"/>
              </a:solidFill>
              <a:latin typeface="Calibri" panose="020F0502020204030204" pitchFamily="34" charset="0"/>
              <a:ea typeface="Open Sans" pitchFamily="34" charset="0"/>
              <a:cs typeface="Open Sans" pitchFamily="34" charset="0"/>
            </a:endParaRPr>
          </a:p>
        </p:txBody>
      </p:sp>
    </p:spTree>
    <p:extLst>
      <p:ext uri="{BB962C8B-B14F-4D97-AF65-F5344CB8AC3E}">
        <p14:creationId xmlns:p14="http://schemas.microsoft.com/office/powerpoint/2010/main" val="268376121"/>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7" presetClass="entr" presetSubtype="0" fill="hold" grpId="0" nodeType="afterEffect">
                                  <p:stCondLst>
                                    <p:cond delay="0"/>
                                  </p:stCondLst>
                                  <p:childTnLst>
                                    <p:set>
                                      <p:cBhvr>
                                        <p:cTn id="6" dur="1" fill="hold">
                                          <p:stCondLst>
                                            <p:cond delay="0"/>
                                          </p:stCondLst>
                                        </p:cTn>
                                        <p:tgtEl>
                                          <p:spTgt spid="33"/>
                                        </p:tgtEl>
                                        <p:attrNameLst>
                                          <p:attrName>style.visibility</p:attrName>
                                        </p:attrNameLst>
                                      </p:cBhvr>
                                      <p:to>
                                        <p:strVal val="visible"/>
                                      </p:to>
                                    </p:set>
                                    <p:animEffect transition="in" filter="fade">
                                      <p:cBhvr>
                                        <p:cTn id="7" dur="1000"/>
                                        <p:tgtEl>
                                          <p:spTgt spid="33"/>
                                        </p:tgtEl>
                                      </p:cBhvr>
                                    </p:animEffect>
                                    <p:anim calcmode="lin" valueType="num">
                                      <p:cBhvr>
                                        <p:cTn id="8" dur="1000" fill="hold"/>
                                        <p:tgtEl>
                                          <p:spTgt spid="33"/>
                                        </p:tgtEl>
                                        <p:attrNameLst>
                                          <p:attrName>ppt_x</p:attrName>
                                        </p:attrNameLst>
                                      </p:cBhvr>
                                      <p:tavLst>
                                        <p:tav tm="0">
                                          <p:val>
                                            <p:strVal val="#ppt_x"/>
                                          </p:val>
                                        </p:tav>
                                        <p:tav tm="100000">
                                          <p:val>
                                            <p:strVal val="#ppt_x"/>
                                          </p:val>
                                        </p:tav>
                                      </p:tavLst>
                                    </p:anim>
                                    <p:anim calcmode="lin" valueType="num">
                                      <p:cBhvr>
                                        <p:cTn id="9" dur="1000" fill="hold"/>
                                        <p:tgtEl>
                                          <p:spTgt spid="33"/>
                                        </p:tgtEl>
                                        <p:attrNameLst>
                                          <p:attrName>ppt_y</p:attrName>
                                        </p:attrNameLst>
                                      </p:cBhvr>
                                      <p:tavLst>
                                        <p:tav tm="0">
                                          <p:val>
                                            <p:strVal val="#ppt_y-.1"/>
                                          </p:val>
                                        </p:tav>
                                        <p:tav tm="100000">
                                          <p:val>
                                            <p:strVal val="#ppt_y"/>
                                          </p:val>
                                        </p:tav>
                                      </p:tavLst>
                                    </p:anim>
                                  </p:childTnLst>
                                </p:cTn>
                              </p:par>
                            </p:childTnLst>
                          </p:cTn>
                        </p:par>
                        <p:par>
                          <p:cTn id="10" fill="hold">
                            <p:stCondLst>
                              <p:cond delay="1000"/>
                            </p:stCondLst>
                            <p:childTnLst>
                              <p:par>
                                <p:cTn id="11" presetID="22" presetClass="entr" presetSubtype="8" fill="hold" grpId="0" nodeType="afterEffect">
                                  <p:stCondLst>
                                    <p:cond delay="0"/>
                                  </p:stCondLst>
                                  <p:childTnLst>
                                    <p:set>
                                      <p:cBhvr>
                                        <p:cTn id="12" dur="1" fill="hold">
                                          <p:stCondLst>
                                            <p:cond delay="0"/>
                                          </p:stCondLst>
                                        </p:cTn>
                                        <p:tgtEl>
                                          <p:spTgt spid="30"/>
                                        </p:tgtEl>
                                        <p:attrNameLst>
                                          <p:attrName>style.visibility</p:attrName>
                                        </p:attrNameLst>
                                      </p:cBhvr>
                                      <p:to>
                                        <p:strVal val="visible"/>
                                      </p:to>
                                    </p:set>
                                    <p:animEffect transition="in" filter="wipe(left)">
                                      <p:cBhvr>
                                        <p:cTn id="13" dur="500"/>
                                        <p:tgtEl>
                                          <p:spTgt spid="30"/>
                                        </p:tgtEl>
                                      </p:cBhvr>
                                    </p:animEffect>
                                  </p:childTnLst>
                                </p:cTn>
                              </p:par>
                            </p:childTnLst>
                          </p:cTn>
                        </p:par>
                        <p:par>
                          <p:cTn id="14" fill="hold">
                            <p:stCondLst>
                              <p:cond delay="1500"/>
                            </p:stCondLst>
                            <p:childTnLst>
                              <p:par>
                                <p:cTn id="15" presetID="22" presetClass="entr" presetSubtype="8" fill="hold" grpId="0" nodeType="afterEffect">
                                  <p:stCondLst>
                                    <p:cond delay="0"/>
                                  </p:stCondLst>
                                  <p:childTnLst>
                                    <p:set>
                                      <p:cBhvr>
                                        <p:cTn id="16" dur="1" fill="hold">
                                          <p:stCondLst>
                                            <p:cond delay="0"/>
                                          </p:stCondLst>
                                        </p:cTn>
                                        <p:tgtEl>
                                          <p:spTgt spid="5"/>
                                        </p:tgtEl>
                                        <p:attrNameLst>
                                          <p:attrName>style.visibility</p:attrName>
                                        </p:attrNameLst>
                                      </p:cBhvr>
                                      <p:to>
                                        <p:strVal val="visible"/>
                                      </p:to>
                                    </p:set>
                                    <p:animEffect transition="in" filter="wipe(left)">
                                      <p:cBhvr>
                                        <p:cTn id="17" dur="500"/>
                                        <p:tgtEl>
                                          <p:spTgt spid="5"/>
                                        </p:tgtEl>
                                      </p:cBhvr>
                                    </p:animEffect>
                                  </p:childTnLst>
                                </p:cTn>
                              </p:par>
                            </p:childTnLst>
                          </p:cTn>
                        </p:par>
                        <p:par>
                          <p:cTn id="18" fill="hold">
                            <p:stCondLst>
                              <p:cond delay="2000"/>
                            </p:stCondLst>
                            <p:childTnLst>
                              <p:par>
                                <p:cTn id="19" presetID="47" presetClass="entr" presetSubtype="0" fill="hold" grpId="0" nodeType="afterEffect">
                                  <p:stCondLst>
                                    <p:cond delay="0"/>
                                  </p:stCondLst>
                                  <p:childTnLst>
                                    <p:set>
                                      <p:cBhvr>
                                        <p:cTn id="20" dur="1" fill="hold">
                                          <p:stCondLst>
                                            <p:cond delay="0"/>
                                          </p:stCondLst>
                                        </p:cTn>
                                        <p:tgtEl>
                                          <p:spTgt spid="6"/>
                                        </p:tgtEl>
                                        <p:attrNameLst>
                                          <p:attrName>style.visibility</p:attrName>
                                        </p:attrNameLst>
                                      </p:cBhvr>
                                      <p:to>
                                        <p:strVal val="visible"/>
                                      </p:to>
                                    </p:set>
                                    <p:animEffect transition="in" filter="fade">
                                      <p:cBhvr>
                                        <p:cTn id="21" dur="1000"/>
                                        <p:tgtEl>
                                          <p:spTgt spid="6"/>
                                        </p:tgtEl>
                                      </p:cBhvr>
                                    </p:animEffect>
                                    <p:anim calcmode="lin" valueType="num">
                                      <p:cBhvr>
                                        <p:cTn id="22" dur="1000" fill="hold"/>
                                        <p:tgtEl>
                                          <p:spTgt spid="6"/>
                                        </p:tgtEl>
                                        <p:attrNameLst>
                                          <p:attrName>ppt_x</p:attrName>
                                        </p:attrNameLst>
                                      </p:cBhvr>
                                      <p:tavLst>
                                        <p:tav tm="0">
                                          <p:val>
                                            <p:strVal val="#ppt_x"/>
                                          </p:val>
                                        </p:tav>
                                        <p:tav tm="100000">
                                          <p:val>
                                            <p:strVal val="#ppt_x"/>
                                          </p:val>
                                        </p:tav>
                                      </p:tavLst>
                                    </p:anim>
                                    <p:anim calcmode="lin" valueType="num">
                                      <p:cBhvr>
                                        <p:cTn id="23"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0" grpId="0" animBg="1"/>
      <p:bldP spid="33" grpId="0"/>
      <p:bldP spid="5" grpId="0" animBg="1"/>
      <p:bldP spid="6"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 name="Freeform: Shape 46">
            <a:extLst>
              <a:ext uri="{FF2B5EF4-FFF2-40B4-BE49-F238E27FC236}">
                <a16:creationId xmlns:a16="http://schemas.microsoft.com/office/drawing/2014/main" id="{4537C212-244E-4EA0-A86F-A53F961DA410}"/>
              </a:ext>
            </a:extLst>
          </p:cNvPr>
          <p:cNvSpPr/>
          <p:nvPr/>
        </p:nvSpPr>
        <p:spPr>
          <a:xfrm>
            <a:off x="4354275" y="-10633"/>
            <a:ext cx="7837723" cy="4424978"/>
          </a:xfrm>
          <a:custGeom>
            <a:avLst/>
            <a:gdLst>
              <a:gd name="connsiteX0" fmla="*/ 9076289 w 11465070"/>
              <a:gd name="connsiteY0" fmla="*/ 0 h 5752214"/>
              <a:gd name="connsiteX1" fmla="*/ 11465070 w 11465070"/>
              <a:gd name="connsiteY1" fmla="*/ 0 h 5752214"/>
              <a:gd name="connsiteX2" fmla="*/ 11465070 w 11465070"/>
              <a:gd name="connsiteY2" fmla="*/ 5684295 h 5752214"/>
              <a:gd name="connsiteX3" fmla="*/ 9820568 w 11465070"/>
              <a:gd name="connsiteY3" fmla="*/ 5684295 h 5752214"/>
              <a:gd name="connsiteX4" fmla="*/ 9820231 w 11465070"/>
              <a:gd name="connsiteY4" fmla="*/ 5681720 h 5752214"/>
              <a:gd name="connsiteX5" fmla="*/ 9525631 w 11465070"/>
              <a:gd name="connsiteY5" fmla="*/ 5629296 h 5752214"/>
              <a:gd name="connsiteX6" fmla="*/ 5200085 w 11465070"/>
              <a:gd name="connsiteY6" fmla="*/ 2973121 h 5752214"/>
              <a:gd name="connsiteX7" fmla="*/ 285626 w 11465070"/>
              <a:gd name="connsiteY7" fmla="*/ 59584 h 5752214"/>
              <a:gd name="connsiteX8" fmla="*/ 0 w 11465070"/>
              <a:gd name="connsiteY8" fmla="*/ 10632 h 5752214"/>
              <a:gd name="connsiteX9" fmla="*/ 9077681 w 11465070"/>
              <a:gd name="connsiteY9" fmla="*/ 10632 h 575221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1465070" h="5752214">
                <a:moveTo>
                  <a:pt x="9076289" y="0"/>
                </a:moveTo>
                <a:lnTo>
                  <a:pt x="11465070" y="0"/>
                </a:lnTo>
                <a:lnTo>
                  <a:pt x="11465070" y="5684295"/>
                </a:lnTo>
                <a:cubicBezTo>
                  <a:pt x="10916903" y="5769454"/>
                  <a:pt x="10400633" y="5780098"/>
                  <a:pt x="9820568" y="5684295"/>
                </a:cubicBezTo>
                <a:lnTo>
                  <a:pt x="9820231" y="5681720"/>
                </a:lnTo>
                <a:lnTo>
                  <a:pt x="9525631" y="5629296"/>
                </a:lnTo>
                <a:cubicBezTo>
                  <a:pt x="6756237" y="5079766"/>
                  <a:pt x="5996109" y="4054579"/>
                  <a:pt x="5200085" y="2973121"/>
                </a:cubicBezTo>
                <a:cubicBezTo>
                  <a:pt x="4355004" y="1825122"/>
                  <a:pt x="3484765" y="642710"/>
                  <a:pt x="285626" y="59584"/>
                </a:cubicBezTo>
                <a:lnTo>
                  <a:pt x="0" y="10632"/>
                </a:lnTo>
                <a:lnTo>
                  <a:pt x="9077681" y="10632"/>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51" name="Title 50">
            <a:extLst>
              <a:ext uri="{FF2B5EF4-FFF2-40B4-BE49-F238E27FC236}">
                <a16:creationId xmlns:a16="http://schemas.microsoft.com/office/drawing/2014/main" id="{3547FE0B-3B4F-4696-AB67-D6F4956FACB0}"/>
              </a:ext>
            </a:extLst>
          </p:cNvPr>
          <p:cNvSpPr>
            <a:spLocks noGrp="1"/>
          </p:cNvSpPr>
          <p:nvPr>
            <p:ph type="title"/>
          </p:nvPr>
        </p:nvSpPr>
        <p:spPr>
          <a:xfrm>
            <a:off x="773755" y="775671"/>
            <a:ext cx="7818413" cy="808459"/>
          </a:xfrm>
        </p:spPr>
        <p:txBody>
          <a:bodyPr/>
          <a:lstStyle/>
          <a:p>
            <a:r>
              <a:rPr lang="en-US" dirty="0">
                <a:latin typeface="Calibri" panose="020F0502020204030204" pitchFamily="34" charset="0"/>
                <a:ea typeface="Open Sans" pitchFamily="34" charset="0"/>
                <a:cs typeface="Open Sans" pitchFamily="34" charset="0"/>
              </a:rPr>
              <a:t>Name &amp; Design</a:t>
            </a:r>
          </a:p>
        </p:txBody>
      </p:sp>
      <p:sp>
        <p:nvSpPr>
          <p:cNvPr id="5" name="Freeform: Shape 46">
            <a:extLst>
              <a:ext uri="{FF2B5EF4-FFF2-40B4-BE49-F238E27FC236}">
                <a16:creationId xmlns:a16="http://schemas.microsoft.com/office/drawing/2014/main" id="{4537C212-244E-4EA0-A86F-A53F961DA410}"/>
              </a:ext>
            </a:extLst>
          </p:cNvPr>
          <p:cNvSpPr/>
          <p:nvPr/>
        </p:nvSpPr>
        <p:spPr>
          <a:xfrm>
            <a:off x="4611698" y="-19205"/>
            <a:ext cx="7580299" cy="4279643"/>
          </a:xfrm>
          <a:custGeom>
            <a:avLst/>
            <a:gdLst>
              <a:gd name="connsiteX0" fmla="*/ 9076289 w 11465070"/>
              <a:gd name="connsiteY0" fmla="*/ 0 h 5752214"/>
              <a:gd name="connsiteX1" fmla="*/ 11465070 w 11465070"/>
              <a:gd name="connsiteY1" fmla="*/ 0 h 5752214"/>
              <a:gd name="connsiteX2" fmla="*/ 11465070 w 11465070"/>
              <a:gd name="connsiteY2" fmla="*/ 5684295 h 5752214"/>
              <a:gd name="connsiteX3" fmla="*/ 9820568 w 11465070"/>
              <a:gd name="connsiteY3" fmla="*/ 5684295 h 5752214"/>
              <a:gd name="connsiteX4" fmla="*/ 9820231 w 11465070"/>
              <a:gd name="connsiteY4" fmla="*/ 5681720 h 5752214"/>
              <a:gd name="connsiteX5" fmla="*/ 9525631 w 11465070"/>
              <a:gd name="connsiteY5" fmla="*/ 5629296 h 5752214"/>
              <a:gd name="connsiteX6" fmla="*/ 5200085 w 11465070"/>
              <a:gd name="connsiteY6" fmla="*/ 2973121 h 5752214"/>
              <a:gd name="connsiteX7" fmla="*/ 285626 w 11465070"/>
              <a:gd name="connsiteY7" fmla="*/ 59584 h 5752214"/>
              <a:gd name="connsiteX8" fmla="*/ 0 w 11465070"/>
              <a:gd name="connsiteY8" fmla="*/ 10632 h 5752214"/>
              <a:gd name="connsiteX9" fmla="*/ 9077681 w 11465070"/>
              <a:gd name="connsiteY9" fmla="*/ 10632 h 575221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1465070" h="5752214">
                <a:moveTo>
                  <a:pt x="9076289" y="0"/>
                </a:moveTo>
                <a:lnTo>
                  <a:pt x="11465070" y="0"/>
                </a:lnTo>
                <a:lnTo>
                  <a:pt x="11465070" y="5684295"/>
                </a:lnTo>
                <a:cubicBezTo>
                  <a:pt x="10916903" y="5769454"/>
                  <a:pt x="10400633" y="5780098"/>
                  <a:pt x="9820568" y="5684295"/>
                </a:cubicBezTo>
                <a:lnTo>
                  <a:pt x="9820231" y="5681720"/>
                </a:lnTo>
                <a:lnTo>
                  <a:pt x="9525631" y="5629296"/>
                </a:lnTo>
                <a:cubicBezTo>
                  <a:pt x="6756237" y="5079766"/>
                  <a:pt x="5996109" y="4054579"/>
                  <a:pt x="5200085" y="2973121"/>
                </a:cubicBezTo>
                <a:cubicBezTo>
                  <a:pt x="4355004" y="1825122"/>
                  <a:pt x="3484765" y="642710"/>
                  <a:pt x="285626" y="59584"/>
                </a:cubicBezTo>
                <a:lnTo>
                  <a:pt x="0" y="10632"/>
                </a:lnTo>
                <a:lnTo>
                  <a:pt x="9077681" y="10632"/>
                </a:lnTo>
                <a:close/>
              </a:path>
            </a:pathLst>
          </a:custGeom>
          <a:blipFill>
            <a:blip r:embed="rId2" cstate="print">
              <a:extLst>
                <a:ext uri="{28A0092B-C50C-407E-A947-70E740481C1C}">
                  <a14:useLocalDpi xmlns:a14="http://schemas.microsoft.com/office/drawing/2010/main" val="0"/>
                </a:ext>
              </a:extLst>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6" name="Freeform: Shape 46">
            <a:extLst>
              <a:ext uri="{FF2B5EF4-FFF2-40B4-BE49-F238E27FC236}">
                <a16:creationId xmlns:a16="http://schemas.microsoft.com/office/drawing/2014/main" id="{4537C212-244E-4EA0-A86F-A53F961DA410}"/>
              </a:ext>
            </a:extLst>
          </p:cNvPr>
          <p:cNvSpPr/>
          <p:nvPr/>
        </p:nvSpPr>
        <p:spPr>
          <a:xfrm>
            <a:off x="4611701" y="-15766"/>
            <a:ext cx="7580299" cy="4279643"/>
          </a:xfrm>
          <a:custGeom>
            <a:avLst/>
            <a:gdLst>
              <a:gd name="connsiteX0" fmla="*/ 9076289 w 11465070"/>
              <a:gd name="connsiteY0" fmla="*/ 0 h 5752214"/>
              <a:gd name="connsiteX1" fmla="*/ 11465070 w 11465070"/>
              <a:gd name="connsiteY1" fmla="*/ 0 h 5752214"/>
              <a:gd name="connsiteX2" fmla="*/ 11465070 w 11465070"/>
              <a:gd name="connsiteY2" fmla="*/ 5684295 h 5752214"/>
              <a:gd name="connsiteX3" fmla="*/ 9820568 w 11465070"/>
              <a:gd name="connsiteY3" fmla="*/ 5684295 h 5752214"/>
              <a:gd name="connsiteX4" fmla="*/ 9820231 w 11465070"/>
              <a:gd name="connsiteY4" fmla="*/ 5681720 h 5752214"/>
              <a:gd name="connsiteX5" fmla="*/ 9525631 w 11465070"/>
              <a:gd name="connsiteY5" fmla="*/ 5629296 h 5752214"/>
              <a:gd name="connsiteX6" fmla="*/ 5200085 w 11465070"/>
              <a:gd name="connsiteY6" fmla="*/ 2973121 h 5752214"/>
              <a:gd name="connsiteX7" fmla="*/ 285626 w 11465070"/>
              <a:gd name="connsiteY7" fmla="*/ 59584 h 5752214"/>
              <a:gd name="connsiteX8" fmla="*/ 0 w 11465070"/>
              <a:gd name="connsiteY8" fmla="*/ 10632 h 5752214"/>
              <a:gd name="connsiteX9" fmla="*/ 9077681 w 11465070"/>
              <a:gd name="connsiteY9" fmla="*/ 10632 h 575221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1465070" h="5752214">
                <a:moveTo>
                  <a:pt x="9076289" y="0"/>
                </a:moveTo>
                <a:lnTo>
                  <a:pt x="11465070" y="0"/>
                </a:lnTo>
                <a:lnTo>
                  <a:pt x="11465070" y="5684295"/>
                </a:lnTo>
                <a:cubicBezTo>
                  <a:pt x="10916903" y="5769454"/>
                  <a:pt x="10400633" y="5780098"/>
                  <a:pt x="9820568" y="5684295"/>
                </a:cubicBezTo>
                <a:lnTo>
                  <a:pt x="9820231" y="5681720"/>
                </a:lnTo>
                <a:lnTo>
                  <a:pt x="9525631" y="5629296"/>
                </a:lnTo>
                <a:cubicBezTo>
                  <a:pt x="6756237" y="5079766"/>
                  <a:pt x="5996109" y="4054579"/>
                  <a:pt x="5200085" y="2973121"/>
                </a:cubicBezTo>
                <a:cubicBezTo>
                  <a:pt x="4355004" y="1825122"/>
                  <a:pt x="3484765" y="642710"/>
                  <a:pt x="285626" y="59584"/>
                </a:cubicBezTo>
                <a:lnTo>
                  <a:pt x="0" y="10632"/>
                </a:lnTo>
                <a:lnTo>
                  <a:pt x="9077681" y="10632"/>
                </a:lnTo>
                <a:close/>
              </a:path>
            </a:pathLst>
          </a:custGeom>
          <a:solidFill>
            <a:schemeClr val="bg1">
              <a:alpha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9" name="Text Placeholder 5">
            <a:extLst>
              <a:ext uri="{FF2B5EF4-FFF2-40B4-BE49-F238E27FC236}">
                <a16:creationId xmlns:a16="http://schemas.microsoft.com/office/drawing/2014/main" id="{9DF5369E-7C86-AC48-BE7E-52D8F595D344}"/>
              </a:ext>
            </a:extLst>
          </p:cNvPr>
          <p:cNvSpPr txBox="1">
            <a:spLocks/>
          </p:cNvSpPr>
          <p:nvPr/>
        </p:nvSpPr>
        <p:spPr>
          <a:xfrm>
            <a:off x="778824" y="1823831"/>
            <a:ext cx="7187729" cy="2259654"/>
          </a:xfrm>
          <a:prstGeom prst="rect">
            <a:avLst/>
          </a:prstGeom>
        </p:spPr>
        <p:txBody>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just">
              <a:lnSpc>
                <a:spcPct val="150000"/>
              </a:lnSpc>
            </a:pPr>
            <a:r>
              <a:rPr lang="en-US" sz="1600" b="1" dirty="0">
                <a:latin typeface="Calibri" panose="020F0502020204030204" pitchFamily="34" charset="0"/>
              </a:rPr>
              <a:t>Name: </a:t>
            </a:r>
            <a:r>
              <a:rPr lang="en-US" sz="1600" b="1" dirty="0" err="1">
                <a:latin typeface="Calibri" panose="020F0502020204030204" pitchFamily="34" charset="0"/>
              </a:rPr>
              <a:t>SECRETed</a:t>
            </a:r>
            <a:endParaRPr lang="en-US" sz="1600" dirty="0">
              <a:latin typeface="Calibri" panose="020F0502020204030204" pitchFamily="34" charset="0"/>
            </a:endParaRPr>
          </a:p>
          <a:p>
            <a:pPr algn="just">
              <a:lnSpc>
                <a:spcPct val="150000"/>
              </a:lnSpc>
            </a:pPr>
            <a:r>
              <a:rPr lang="en-US" sz="1600" b="1" dirty="0">
                <a:latin typeface="Calibri" panose="020F0502020204030204" pitchFamily="34" charset="0"/>
              </a:rPr>
              <a:t>Meaning</a:t>
            </a:r>
            <a:r>
              <a:rPr lang="en-US" sz="1600" dirty="0">
                <a:latin typeface="Calibri" panose="020F0502020204030204" pitchFamily="34" charset="0"/>
              </a:rPr>
              <a:t>: The project name constitutes a pun between the words “secret” and “secreted”. The first implies the (secret) hidden potential of marine microorganisms to produce desired compounds, while the second to the exit (secretion) of those compounds recovered out of the microorganisms.</a:t>
            </a:r>
            <a:endParaRPr lang="el-GR" sz="1800" dirty="0">
              <a:latin typeface="Calibri" panose="020F0502020204030204" pitchFamily="34" charset="0"/>
            </a:endParaRPr>
          </a:p>
        </p:txBody>
      </p:sp>
      <p:sp>
        <p:nvSpPr>
          <p:cNvPr id="10" name="Freeform: Shape 31">
            <a:extLst>
              <a:ext uri="{FF2B5EF4-FFF2-40B4-BE49-F238E27FC236}">
                <a16:creationId xmlns:a16="http://schemas.microsoft.com/office/drawing/2014/main" id="{114E73FE-81D0-4147-8E4D-BF91F565F227}"/>
              </a:ext>
            </a:extLst>
          </p:cNvPr>
          <p:cNvSpPr/>
          <p:nvPr/>
        </p:nvSpPr>
        <p:spPr>
          <a:xfrm>
            <a:off x="2278698" y="1398593"/>
            <a:ext cx="1693125"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sp>
        <p:nvSpPr>
          <p:cNvPr id="11" name="Text Placeholder 5">
            <a:extLst>
              <a:ext uri="{FF2B5EF4-FFF2-40B4-BE49-F238E27FC236}">
                <a16:creationId xmlns:a16="http://schemas.microsoft.com/office/drawing/2014/main" id="{05A2DDBA-87FF-491F-83DD-F901A45ACEEF}"/>
              </a:ext>
            </a:extLst>
          </p:cNvPr>
          <p:cNvSpPr txBox="1">
            <a:spLocks/>
          </p:cNvSpPr>
          <p:nvPr/>
        </p:nvSpPr>
        <p:spPr>
          <a:xfrm>
            <a:off x="778825" y="3916915"/>
            <a:ext cx="9404836" cy="1657167"/>
          </a:xfrm>
          <a:prstGeom prst="rect">
            <a:avLst/>
          </a:prstGeom>
        </p:spPr>
        <p:txBody>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285750" indent="-285750" algn="just">
              <a:lnSpc>
                <a:spcPct val="150000"/>
              </a:lnSpc>
            </a:pPr>
            <a:r>
              <a:rPr lang="en-US" sz="1600" b="1" dirty="0">
                <a:latin typeface="Calibri" panose="020F0502020204030204" pitchFamily="34" charset="0"/>
              </a:rPr>
              <a:t>Design</a:t>
            </a:r>
            <a:r>
              <a:rPr lang="en-US" sz="1600" dirty="0">
                <a:latin typeface="Calibri" panose="020F0502020204030204" pitchFamily="34" charset="0"/>
              </a:rPr>
              <a:t>: The selection of blue shades depicts the relationship with aquatic biological resources. A padlock connecting the logo name with a droplet (filled with a chemical), implies the use of approaches to unlock the potential of marine microorganisms for the production of siderophores and surfactants, and the “S” resamples a DNA figure for the chemistry unity.</a:t>
            </a:r>
            <a:endParaRPr lang="el-GR" sz="1600" dirty="0">
              <a:latin typeface="Calibri" panose="020F0502020204030204" pitchFamily="34" charset="0"/>
            </a:endParaRPr>
          </a:p>
        </p:txBody>
      </p:sp>
      <p:sp>
        <p:nvSpPr>
          <p:cNvPr id="12" name="Text Placeholder 5">
            <a:extLst>
              <a:ext uri="{FF2B5EF4-FFF2-40B4-BE49-F238E27FC236}">
                <a16:creationId xmlns:a16="http://schemas.microsoft.com/office/drawing/2014/main" id="{A3301725-8B6A-4FED-986A-47F35F836FD4}"/>
              </a:ext>
            </a:extLst>
          </p:cNvPr>
          <p:cNvSpPr txBox="1">
            <a:spLocks/>
          </p:cNvSpPr>
          <p:nvPr/>
        </p:nvSpPr>
        <p:spPr>
          <a:xfrm>
            <a:off x="773755" y="5494310"/>
            <a:ext cx="10494601" cy="874201"/>
          </a:xfrm>
          <a:prstGeom prst="rect">
            <a:avLst/>
          </a:prstGeom>
        </p:spPr>
        <p:txBody>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285750" indent="-285750" algn="just">
              <a:lnSpc>
                <a:spcPct val="150000"/>
              </a:lnSpc>
            </a:pPr>
            <a:r>
              <a:rPr lang="en-US" sz="1600" b="1" dirty="0">
                <a:latin typeface="Calibri" panose="020F0502020204030204" pitchFamily="34" charset="0"/>
              </a:rPr>
              <a:t>Shape/Lines</a:t>
            </a:r>
            <a:r>
              <a:rPr lang="en-US" sz="1600" dirty="0">
                <a:latin typeface="Calibri" panose="020F0502020204030204" pitchFamily="34" charset="0"/>
              </a:rPr>
              <a:t>: Curvy and wavy lines suggest a dynamic and active quality, and show energy and movement, implying evolving and forward-looking.  These lines also resemble the waves of the ocean from which the “secrets” are getting unveiled.</a:t>
            </a:r>
            <a:endParaRPr lang="el-GR" sz="1600" dirty="0">
              <a:latin typeface="Calibri" panose="020F0502020204030204" pitchFamily="34" charset="0"/>
            </a:endParaRPr>
          </a:p>
        </p:txBody>
      </p:sp>
    </p:spTree>
    <p:extLst>
      <p:ext uri="{BB962C8B-B14F-4D97-AF65-F5344CB8AC3E}">
        <p14:creationId xmlns:p14="http://schemas.microsoft.com/office/powerpoint/2010/main" val="1650650925"/>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51"/>
                                        </p:tgtEl>
                                        <p:attrNameLst>
                                          <p:attrName>style.visibility</p:attrName>
                                        </p:attrNameLst>
                                      </p:cBhvr>
                                      <p:to>
                                        <p:strVal val="visible"/>
                                      </p:to>
                                    </p:set>
                                    <p:animEffect transition="in" filter="wipe(left)">
                                      <p:cBhvr>
                                        <p:cTn id="7" dur="500"/>
                                        <p:tgtEl>
                                          <p:spTgt spid="51"/>
                                        </p:tgtEl>
                                      </p:cBhvr>
                                    </p:animEffect>
                                  </p:childTnLst>
                                </p:cTn>
                              </p:par>
                            </p:childTnLst>
                          </p:cTn>
                        </p:par>
                        <p:par>
                          <p:cTn id="8" fill="hold">
                            <p:stCondLst>
                              <p:cond delay="500"/>
                            </p:stCondLst>
                            <p:childTnLst>
                              <p:par>
                                <p:cTn id="9" presetID="22" presetClass="entr" presetSubtype="8" fill="hold" grpId="0" nodeType="afterEffect">
                                  <p:stCondLst>
                                    <p:cond delay="0"/>
                                  </p:stCondLst>
                                  <p:childTnLst>
                                    <p:set>
                                      <p:cBhvr>
                                        <p:cTn id="10" dur="1" fill="hold">
                                          <p:stCondLst>
                                            <p:cond delay="0"/>
                                          </p:stCondLst>
                                        </p:cTn>
                                        <p:tgtEl>
                                          <p:spTgt spid="47"/>
                                        </p:tgtEl>
                                        <p:attrNameLst>
                                          <p:attrName>style.visibility</p:attrName>
                                        </p:attrNameLst>
                                      </p:cBhvr>
                                      <p:to>
                                        <p:strVal val="visible"/>
                                      </p:to>
                                    </p:set>
                                    <p:animEffect transition="in" filter="wipe(left)">
                                      <p:cBhvr>
                                        <p:cTn id="11" dur="500"/>
                                        <p:tgtEl>
                                          <p:spTgt spid="47"/>
                                        </p:tgtEl>
                                      </p:cBhvr>
                                    </p:animEffect>
                                  </p:childTnLst>
                                </p:cTn>
                              </p:par>
                            </p:childTnLst>
                          </p:cTn>
                        </p:par>
                        <p:par>
                          <p:cTn id="12" fill="hold">
                            <p:stCondLst>
                              <p:cond delay="1000"/>
                            </p:stCondLst>
                            <p:childTnLst>
                              <p:par>
                                <p:cTn id="13" presetID="22" presetClass="entr" presetSubtype="8" fill="hold" grpId="0" nodeType="afterEffect">
                                  <p:stCondLst>
                                    <p:cond delay="0"/>
                                  </p:stCondLst>
                                  <p:childTnLst>
                                    <p:set>
                                      <p:cBhvr>
                                        <p:cTn id="14" dur="1" fill="hold">
                                          <p:stCondLst>
                                            <p:cond delay="0"/>
                                          </p:stCondLst>
                                        </p:cTn>
                                        <p:tgtEl>
                                          <p:spTgt spid="5"/>
                                        </p:tgtEl>
                                        <p:attrNameLst>
                                          <p:attrName>style.visibility</p:attrName>
                                        </p:attrNameLst>
                                      </p:cBhvr>
                                      <p:to>
                                        <p:strVal val="visible"/>
                                      </p:to>
                                    </p:set>
                                    <p:animEffect transition="in" filter="wipe(left)">
                                      <p:cBhvr>
                                        <p:cTn id="15" dur="500"/>
                                        <p:tgtEl>
                                          <p:spTgt spid="5"/>
                                        </p:tgtEl>
                                      </p:cBhvr>
                                    </p:animEffect>
                                  </p:childTnLst>
                                </p:cTn>
                              </p:par>
                            </p:childTnLst>
                          </p:cTn>
                        </p:par>
                        <p:par>
                          <p:cTn id="16" fill="hold">
                            <p:stCondLst>
                              <p:cond delay="1500"/>
                            </p:stCondLst>
                            <p:childTnLst>
                              <p:par>
                                <p:cTn id="17" presetID="22" presetClass="entr" presetSubtype="8" fill="hold" grpId="0" nodeType="afterEffect">
                                  <p:stCondLst>
                                    <p:cond delay="0"/>
                                  </p:stCondLst>
                                  <p:childTnLst>
                                    <p:set>
                                      <p:cBhvr>
                                        <p:cTn id="18" dur="1" fill="hold">
                                          <p:stCondLst>
                                            <p:cond delay="0"/>
                                          </p:stCondLst>
                                        </p:cTn>
                                        <p:tgtEl>
                                          <p:spTgt spid="6"/>
                                        </p:tgtEl>
                                        <p:attrNameLst>
                                          <p:attrName>style.visibility</p:attrName>
                                        </p:attrNameLst>
                                      </p:cBhvr>
                                      <p:to>
                                        <p:strVal val="visible"/>
                                      </p:to>
                                    </p:set>
                                    <p:animEffect transition="in" filter="wipe(left)">
                                      <p:cBhvr>
                                        <p:cTn id="19" dur="500"/>
                                        <p:tgtEl>
                                          <p:spTgt spid="6"/>
                                        </p:tgtEl>
                                      </p:cBhvr>
                                    </p:animEffect>
                                  </p:childTnLst>
                                </p:cTn>
                              </p:par>
                            </p:childTnLst>
                          </p:cTn>
                        </p:par>
                        <p:par>
                          <p:cTn id="20" fill="hold">
                            <p:stCondLst>
                              <p:cond delay="2000"/>
                            </p:stCondLst>
                            <p:childTnLst>
                              <p:par>
                                <p:cTn id="21" presetID="22" presetClass="entr" presetSubtype="8" fill="hold" grpId="0" nodeType="afterEffect">
                                  <p:stCondLst>
                                    <p:cond delay="0"/>
                                  </p:stCondLst>
                                  <p:childTnLst>
                                    <p:set>
                                      <p:cBhvr>
                                        <p:cTn id="22" dur="1" fill="hold">
                                          <p:stCondLst>
                                            <p:cond delay="0"/>
                                          </p:stCondLst>
                                        </p:cTn>
                                        <p:tgtEl>
                                          <p:spTgt spid="10"/>
                                        </p:tgtEl>
                                        <p:attrNameLst>
                                          <p:attrName>style.visibility</p:attrName>
                                        </p:attrNameLst>
                                      </p:cBhvr>
                                      <p:to>
                                        <p:strVal val="visible"/>
                                      </p:to>
                                    </p:set>
                                    <p:animEffect transition="in" filter="wipe(left)">
                                      <p:cBhvr>
                                        <p:cTn id="23"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7" grpId="0" animBg="1"/>
      <p:bldP spid="51" grpId="0"/>
      <p:bldP spid="5" grpId="0" animBg="1"/>
      <p:bldP spid="6" grpId="0" animBg="1"/>
      <p:bldP spid="10"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EA954E8C-211F-44E8-9E29-6A45DF22C1E7}"/>
              </a:ext>
            </a:extLst>
          </p:cNvPr>
          <p:cNvPicPr>
            <a:picLocks noChangeAspect="1"/>
          </p:cNvPicPr>
          <p:nvPr/>
        </p:nvPicPr>
        <p:blipFill>
          <a:blip r:embed="rId2" cstate="print">
            <a:extLst>
              <a:ext uri="{28A0092B-C50C-407E-A947-70E740481C1C}">
                <a14:useLocalDpi xmlns:a14="http://schemas.microsoft.com/office/drawing/2010/main" val="0"/>
              </a:ext>
            </a:extLst>
          </a:blip>
          <a:srcRect/>
          <a:stretch/>
        </p:blipFill>
        <p:spPr>
          <a:xfrm>
            <a:off x="0" y="1144979"/>
            <a:ext cx="12192000" cy="4568043"/>
          </a:xfrm>
          <a:custGeom>
            <a:avLst/>
            <a:gdLst>
              <a:gd name="connsiteX0" fmla="*/ 6796583 w 12192000"/>
              <a:gd name="connsiteY0" fmla="*/ 109 h 4026457"/>
              <a:gd name="connsiteX1" fmla="*/ 7730621 w 12192000"/>
              <a:gd name="connsiteY1" fmla="*/ 32934 h 4026457"/>
              <a:gd name="connsiteX2" fmla="*/ 9275346 w 12192000"/>
              <a:gd name="connsiteY2" fmla="*/ 178246 h 4026457"/>
              <a:gd name="connsiteX3" fmla="*/ 11075783 w 12192000"/>
              <a:gd name="connsiteY3" fmla="*/ 150060 h 4026457"/>
              <a:gd name="connsiteX4" fmla="*/ 12192000 w 12192000"/>
              <a:gd name="connsiteY4" fmla="*/ 108216 h 4026457"/>
              <a:gd name="connsiteX5" fmla="*/ 12192000 w 12192000"/>
              <a:gd name="connsiteY5" fmla="*/ 360771 h 4026457"/>
              <a:gd name="connsiteX6" fmla="*/ 12192000 w 12192000"/>
              <a:gd name="connsiteY6" fmla="*/ 687878 h 4026457"/>
              <a:gd name="connsiteX7" fmla="*/ 12192000 w 12192000"/>
              <a:gd name="connsiteY7" fmla="*/ 3338581 h 4026457"/>
              <a:gd name="connsiteX8" fmla="*/ 12192000 w 12192000"/>
              <a:gd name="connsiteY8" fmla="*/ 3680394 h 4026457"/>
              <a:gd name="connsiteX9" fmla="*/ 12192000 w 12192000"/>
              <a:gd name="connsiteY9" fmla="*/ 4001226 h 4026457"/>
              <a:gd name="connsiteX10" fmla="*/ 10848871 w 12192000"/>
              <a:gd name="connsiteY10" fmla="*/ 3966036 h 4026457"/>
              <a:gd name="connsiteX11" fmla="*/ 9069383 w 12192000"/>
              <a:gd name="connsiteY11" fmla="*/ 3861342 h 4026457"/>
              <a:gd name="connsiteX12" fmla="*/ 7728871 w 12192000"/>
              <a:gd name="connsiteY12" fmla="*/ 3867119 h 4026457"/>
              <a:gd name="connsiteX13" fmla="*/ 6375269 w 12192000"/>
              <a:gd name="connsiteY13" fmla="*/ 3987745 h 4026457"/>
              <a:gd name="connsiteX14" fmla="*/ 5395417 w 12192000"/>
              <a:gd name="connsiteY14" fmla="*/ 4026349 h 4026457"/>
              <a:gd name="connsiteX15" fmla="*/ 4461379 w 12192000"/>
              <a:gd name="connsiteY15" fmla="*/ 3993523 h 4026457"/>
              <a:gd name="connsiteX16" fmla="*/ 2916654 w 12192000"/>
              <a:gd name="connsiteY16" fmla="*/ 3848211 h 4026457"/>
              <a:gd name="connsiteX17" fmla="*/ 1116217 w 12192000"/>
              <a:gd name="connsiteY17" fmla="*/ 3876398 h 4026457"/>
              <a:gd name="connsiteX18" fmla="*/ 0 w 12192000"/>
              <a:gd name="connsiteY18" fmla="*/ 3918241 h 4026457"/>
              <a:gd name="connsiteX19" fmla="*/ 0 w 12192000"/>
              <a:gd name="connsiteY19" fmla="*/ 3338581 h 4026457"/>
              <a:gd name="connsiteX20" fmla="*/ 0 w 12192000"/>
              <a:gd name="connsiteY20" fmla="*/ 687878 h 4026457"/>
              <a:gd name="connsiteX21" fmla="*/ 0 w 12192000"/>
              <a:gd name="connsiteY21" fmla="*/ 360771 h 4026457"/>
              <a:gd name="connsiteX22" fmla="*/ 0 w 12192000"/>
              <a:gd name="connsiteY22" fmla="*/ 25231 h 4026457"/>
              <a:gd name="connsiteX23" fmla="*/ 1343129 w 12192000"/>
              <a:gd name="connsiteY23" fmla="*/ 60421 h 4026457"/>
              <a:gd name="connsiteX24" fmla="*/ 3122617 w 12192000"/>
              <a:gd name="connsiteY24" fmla="*/ 165116 h 4026457"/>
              <a:gd name="connsiteX25" fmla="*/ 4463130 w 12192000"/>
              <a:gd name="connsiteY25" fmla="*/ 159338 h 4026457"/>
              <a:gd name="connsiteX26" fmla="*/ 5816732 w 12192000"/>
              <a:gd name="connsiteY26" fmla="*/ 38712 h 4026457"/>
              <a:gd name="connsiteX27" fmla="*/ 6796583 w 12192000"/>
              <a:gd name="connsiteY27" fmla="*/ 109 h 402645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Lst>
            <a:rect l="l" t="t" r="r" b="b"/>
            <a:pathLst>
              <a:path w="12192000" h="4026457">
                <a:moveTo>
                  <a:pt x="6796583" y="109"/>
                </a:moveTo>
                <a:cubicBezTo>
                  <a:pt x="7131054" y="-1205"/>
                  <a:pt x="7457891" y="9387"/>
                  <a:pt x="7730621" y="32934"/>
                </a:cubicBezTo>
                <a:cubicBezTo>
                  <a:pt x="8304875" y="82831"/>
                  <a:pt x="8712437" y="156712"/>
                  <a:pt x="9275346" y="178246"/>
                </a:cubicBezTo>
                <a:cubicBezTo>
                  <a:pt x="9760583" y="196629"/>
                  <a:pt x="10388946" y="176671"/>
                  <a:pt x="11075783" y="150060"/>
                </a:cubicBezTo>
                <a:cubicBezTo>
                  <a:pt x="11443200" y="135704"/>
                  <a:pt x="11817600" y="120297"/>
                  <a:pt x="12192000" y="108216"/>
                </a:cubicBezTo>
                <a:lnTo>
                  <a:pt x="12192000" y="360771"/>
                </a:lnTo>
                <a:lnTo>
                  <a:pt x="12192000" y="687878"/>
                </a:lnTo>
                <a:lnTo>
                  <a:pt x="12192000" y="3338581"/>
                </a:lnTo>
                <a:lnTo>
                  <a:pt x="12192000" y="3680394"/>
                </a:lnTo>
                <a:lnTo>
                  <a:pt x="12192000" y="4001226"/>
                </a:lnTo>
                <a:cubicBezTo>
                  <a:pt x="11773091" y="4003852"/>
                  <a:pt x="11302691" y="3989497"/>
                  <a:pt x="10848871" y="3966036"/>
                </a:cubicBezTo>
                <a:cubicBezTo>
                  <a:pt x="10196945" y="3932247"/>
                  <a:pt x="9623562" y="3886553"/>
                  <a:pt x="9069383" y="3861342"/>
                </a:cubicBezTo>
                <a:cubicBezTo>
                  <a:pt x="8605962" y="3840158"/>
                  <a:pt x="8124217" y="3841209"/>
                  <a:pt x="7728871" y="3867119"/>
                </a:cubicBezTo>
                <a:cubicBezTo>
                  <a:pt x="7281162" y="3896357"/>
                  <a:pt x="6875346" y="3947829"/>
                  <a:pt x="6375269" y="3987745"/>
                </a:cubicBezTo>
                <a:cubicBezTo>
                  <a:pt x="6071998" y="4011818"/>
                  <a:pt x="5729891" y="4025036"/>
                  <a:pt x="5395417" y="4026349"/>
                </a:cubicBezTo>
                <a:cubicBezTo>
                  <a:pt x="5060948" y="4027663"/>
                  <a:pt x="4734110" y="4017070"/>
                  <a:pt x="4461379" y="3993523"/>
                </a:cubicBezTo>
                <a:cubicBezTo>
                  <a:pt x="3887125" y="3943627"/>
                  <a:pt x="3479563" y="3869746"/>
                  <a:pt x="2916654" y="3848211"/>
                </a:cubicBezTo>
                <a:cubicBezTo>
                  <a:pt x="2431417" y="3829828"/>
                  <a:pt x="1803054" y="3849787"/>
                  <a:pt x="1116217" y="3876398"/>
                </a:cubicBezTo>
                <a:cubicBezTo>
                  <a:pt x="748800" y="3890754"/>
                  <a:pt x="374400" y="3906161"/>
                  <a:pt x="0" y="3918241"/>
                </a:cubicBezTo>
                <a:lnTo>
                  <a:pt x="0" y="3338581"/>
                </a:lnTo>
                <a:lnTo>
                  <a:pt x="0" y="687878"/>
                </a:lnTo>
                <a:lnTo>
                  <a:pt x="0" y="360771"/>
                </a:lnTo>
                <a:lnTo>
                  <a:pt x="0" y="25231"/>
                </a:lnTo>
                <a:cubicBezTo>
                  <a:pt x="418909" y="22605"/>
                  <a:pt x="889309" y="36961"/>
                  <a:pt x="1343129" y="60421"/>
                </a:cubicBezTo>
                <a:cubicBezTo>
                  <a:pt x="1995055" y="94210"/>
                  <a:pt x="2568439" y="139905"/>
                  <a:pt x="3122617" y="165116"/>
                </a:cubicBezTo>
                <a:cubicBezTo>
                  <a:pt x="3586039" y="186300"/>
                  <a:pt x="4067784" y="185250"/>
                  <a:pt x="4463130" y="159338"/>
                </a:cubicBezTo>
                <a:cubicBezTo>
                  <a:pt x="4910839" y="130101"/>
                  <a:pt x="5316655" y="78628"/>
                  <a:pt x="5816732" y="38712"/>
                </a:cubicBezTo>
                <a:cubicBezTo>
                  <a:pt x="6120002" y="14639"/>
                  <a:pt x="6462109" y="1421"/>
                  <a:pt x="6796583" y="109"/>
                </a:cubicBezTo>
                <a:close/>
              </a:path>
            </a:pathLst>
          </a:custGeom>
        </p:spPr>
      </p:pic>
      <p:sp>
        <p:nvSpPr>
          <p:cNvPr id="30" name="Freeform: Shape 29">
            <a:extLst>
              <a:ext uri="{FF2B5EF4-FFF2-40B4-BE49-F238E27FC236}">
                <a16:creationId xmlns:a16="http://schemas.microsoft.com/office/drawing/2014/main" id="{A10C6928-AA94-4038-99EC-860CEC2CB480}"/>
              </a:ext>
            </a:extLst>
          </p:cNvPr>
          <p:cNvSpPr/>
          <p:nvPr/>
        </p:nvSpPr>
        <p:spPr>
          <a:xfrm>
            <a:off x="0" y="1144979"/>
            <a:ext cx="12192000" cy="4568043"/>
          </a:xfrm>
          <a:custGeom>
            <a:avLst/>
            <a:gdLst>
              <a:gd name="connsiteX0" fmla="*/ 6796583 w 12192000"/>
              <a:gd name="connsiteY0" fmla="*/ 90 h 3340196"/>
              <a:gd name="connsiteX1" fmla="*/ 7730621 w 12192000"/>
              <a:gd name="connsiteY1" fmla="*/ 27321 h 3340196"/>
              <a:gd name="connsiteX2" fmla="*/ 9275346 w 12192000"/>
              <a:gd name="connsiteY2" fmla="*/ 147866 h 3340196"/>
              <a:gd name="connsiteX3" fmla="*/ 11075783 w 12192000"/>
              <a:gd name="connsiteY3" fmla="*/ 124484 h 3340196"/>
              <a:gd name="connsiteX4" fmla="*/ 12192000 w 12192000"/>
              <a:gd name="connsiteY4" fmla="*/ 89772 h 3340196"/>
              <a:gd name="connsiteX5" fmla="*/ 12192000 w 12192000"/>
              <a:gd name="connsiteY5" fmla="*/ 299282 h 3340196"/>
              <a:gd name="connsiteX6" fmla="*/ 12192000 w 12192000"/>
              <a:gd name="connsiteY6" fmla="*/ 570637 h 3340196"/>
              <a:gd name="connsiteX7" fmla="*/ 12192000 w 12192000"/>
              <a:gd name="connsiteY7" fmla="*/ 2769560 h 3340196"/>
              <a:gd name="connsiteX8" fmla="*/ 12192000 w 12192000"/>
              <a:gd name="connsiteY8" fmla="*/ 3053115 h 3340196"/>
              <a:gd name="connsiteX9" fmla="*/ 12192000 w 12192000"/>
              <a:gd name="connsiteY9" fmla="*/ 3319265 h 3340196"/>
              <a:gd name="connsiteX10" fmla="*/ 10848871 w 12192000"/>
              <a:gd name="connsiteY10" fmla="*/ 3290073 h 3340196"/>
              <a:gd name="connsiteX11" fmla="*/ 9069383 w 12192000"/>
              <a:gd name="connsiteY11" fmla="*/ 3203223 h 3340196"/>
              <a:gd name="connsiteX12" fmla="*/ 7728871 w 12192000"/>
              <a:gd name="connsiteY12" fmla="*/ 3208015 h 3340196"/>
              <a:gd name="connsiteX13" fmla="*/ 6375269 w 12192000"/>
              <a:gd name="connsiteY13" fmla="*/ 3308082 h 3340196"/>
              <a:gd name="connsiteX14" fmla="*/ 5395417 w 12192000"/>
              <a:gd name="connsiteY14" fmla="*/ 3340106 h 3340196"/>
              <a:gd name="connsiteX15" fmla="*/ 4461379 w 12192000"/>
              <a:gd name="connsiteY15" fmla="*/ 3312875 h 3340196"/>
              <a:gd name="connsiteX16" fmla="*/ 2916654 w 12192000"/>
              <a:gd name="connsiteY16" fmla="*/ 3192330 h 3340196"/>
              <a:gd name="connsiteX17" fmla="*/ 1116217 w 12192000"/>
              <a:gd name="connsiteY17" fmla="*/ 3215713 h 3340196"/>
              <a:gd name="connsiteX18" fmla="*/ 0 w 12192000"/>
              <a:gd name="connsiteY18" fmla="*/ 3250424 h 3340196"/>
              <a:gd name="connsiteX19" fmla="*/ 0 w 12192000"/>
              <a:gd name="connsiteY19" fmla="*/ 2769560 h 3340196"/>
              <a:gd name="connsiteX20" fmla="*/ 0 w 12192000"/>
              <a:gd name="connsiteY20" fmla="*/ 2769560 h 3340196"/>
              <a:gd name="connsiteX21" fmla="*/ 0 w 12192000"/>
              <a:gd name="connsiteY21" fmla="*/ 570637 h 3340196"/>
              <a:gd name="connsiteX22" fmla="*/ 0 w 12192000"/>
              <a:gd name="connsiteY22" fmla="*/ 299282 h 3340196"/>
              <a:gd name="connsiteX23" fmla="*/ 0 w 12192000"/>
              <a:gd name="connsiteY23" fmla="*/ 20931 h 3340196"/>
              <a:gd name="connsiteX24" fmla="*/ 1343129 w 12192000"/>
              <a:gd name="connsiteY24" fmla="*/ 50123 h 3340196"/>
              <a:gd name="connsiteX25" fmla="*/ 3122617 w 12192000"/>
              <a:gd name="connsiteY25" fmla="*/ 136974 h 3340196"/>
              <a:gd name="connsiteX26" fmla="*/ 4463129 w 12192000"/>
              <a:gd name="connsiteY26" fmla="*/ 132181 h 3340196"/>
              <a:gd name="connsiteX27" fmla="*/ 5816732 w 12192000"/>
              <a:gd name="connsiteY27" fmla="*/ 32114 h 3340196"/>
              <a:gd name="connsiteX28" fmla="*/ 6796583 w 12192000"/>
              <a:gd name="connsiteY28" fmla="*/ 90 h 334019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Lst>
            <a:rect l="l" t="t" r="r" b="b"/>
            <a:pathLst>
              <a:path w="12192000" h="3340196">
                <a:moveTo>
                  <a:pt x="6796583" y="90"/>
                </a:moveTo>
                <a:cubicBezTo>
                  <a:pt x="7131054" y="-1000"/>
                  <a:pt x="7457891" y="7787"/>
                  <a:pt x="7730621" y="27321"/>
                </a:cubicBezTo>
                <a:cubicBezTo>
                  <a:pt x="8304875" y="68713"/>
                  <a:pt x="8712437" y="130002"/>
                  <a:pt x="9275346" y="147866"/>
                </a:cubicBezTo>
                <a:cubicBezTo>
                  <a:pt x="9760583" y="163116"/>
                  <a:pt x="10388946" y="146559"/>
                  <a:pt x="11075783" y="124484"/>
                </a:cubicBezTo>
                <a:cubicBezTo>
                  <a:pt x="11443200" y="112575"/>
                  <a:pt x="11817600" y="99794"/>
                  <a:pt x="12192000" y="89772"/>
                </a:cubicBezTo>
                <a:lnTo>
                  <a:pt x="12192000" y="299282"/>
                </a:lnTo>
                <a:lnTo>
                  <a:pt x="12192000" y="570637"/>
                </a:lnTo>
                <a:lnTo>
                  <a:pt x="12192000" y="2769560"/>
                </a:lnTo>
                <a:lnTo>
                  <a:pt x="12192000" y="3053115"/>
                </a:lnTo>
                <a:lnTo>
                  <a:pt x="12192000" y="3319265"/>
                </a:lnTo>
                <a:cubicBezTo>
                  <a:pt x="11773091" y="3321444"/>
                  <a:pt x="11302691" y="3309535"/>
                  <a:pt x="10848871" y="3290073"/>
                </a:cubicBezTo>
                <a:cubicBezTo>
                  <a:pt x="10196945" y="3262043"/>
                  <a:pt x="9623562" y="3224137"/>
                  <a:pt x="9069383" y="3203223"/>
                </a:cubicBezTo>
                <a:cubicBezTo>
                  <a:pt x="8605962" y="3185649"/>
                  <a:pt x="8124217" y="3186521"/>
                  <a:pt x="7728871" y="3208015"/>
                </a:cubicBezTo>
                <a:cubicBezTo>
                  <a:pt x="7281162" y="3232270"/>
                  <a:pt x="6875346" y="3274969"/>
                  <a:pt x="6375269" y="3308082"/>
                </a:cubicBezTo>
                <a:cubicBezTo>
                  <a:pt x="6071998" y="3328052"/>
                  <a:pt x="5729891" y="3339017"/>
                  <a:pt x="5395417" y="3340106"/>
                </a:cubicBezTo>
                <a:cubicBezTo>
                  <a:pt x="5060946" y="3341196"/>
                  <a:pt x="4734109" y="3332409"/>
                  <a:pt x="4461379" y="3312875"/>
                </a:cubicBezTo>
                <a:cubicBezTo>
                  <a:pt x="3887125" y="3271483"/>
                  <a:pt x="3479563" y="3210194"/>
                  <a:pt x="2916654" y="3192330"/>
                </a:cubicBezTo>
                <a:cubicBezTo>
                  <a:pt x="2431417" y="3177080"/>
                  <a:pt x="1803054" y="3193637"/>
                  <a:pt x="1116217" y="3215713"/>
                </a:cubicBezTo>
                <a:cubicBezTo>
                  <a:pt x="748800" y="3227622"/>
                  <a:pt x="374400" y="3240403"/>
                  <a:pt x="0" y="3250424"/>
                </a:cubicBezTo>
                <a:lnTo>
                  <a:pt x="0" y="2769560"/>
                </a:lnTo>
                <a:lnTo>
                  <a:pt x="0" y="2769560"/>
                </a:lnTo>
                <a:lnTo>
                  <a:pt x="0" y="570637"/>
                </a:lnTo>
                <a:lnTo>
                  <a:pt x="0" y="299282"/>
                </a:lnTo>
                <a:lnTo>
                  <a:pt x="0" y="20931"/>
                </a:lnTo>
                <a:cubicBezTo>
                  <a:pt x="418909" y="18752"/>
                  <a:pt x="889309" y="30661"/>
                  <a:pt x="1343129" y="50123"/>
                </a:cubicBezTo>
                <a:cubicBezTo>
                  <a:pt x="1995055" y="78153"/>
                  <a:pt x="2568439" y="116060"/>
                  <a:pt x="3122617" y="136974"/>
                </a:cubicBezTo>
                <a:cubicBezTo>
                  <a:pt x="3586039" y="154547"/>
                  <a:pt x="4067784" y="153676"/>
                  <a:pt x="4463129" y="132181"/>
                </a:cubicBezTo>
                <a:cubicBezTo>
                  <a:pt x="4910838" y="107927"/>
                  <a:pt x="5316654" y="65227"/>
                  <a:pt x="5816732" y="32114"/>
                </a:cubicBezTo>
                <a:cubicBezTo>
                  <a:pt x="6120002" y="12144"/>
                  <a:pt x="6462109" y="1179"/>
                  <a:pt x="6796583" y="90"/>
                </a:cubicBezTo>
                <a:close/>
              </a:path>
            </a:pathLst>
          </a:custGeom>
          <a:solidFill>
            <a:schemeClr val="accent3">
              <a:lumMod val="40000"/>
              <a:lumOff val="60000"/>
              <a:alpha val="7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33" name="Title 32">
            <a:extLst>
              <a:ext uri="{FF2B5EF4-FFF2-40B4-BE49-F238E27FC236}">
                <a16:creationId xmlns:a16="http://schemas.microsoft.com/office/drawing/2014/main" id="{3392471F-61BD-47E0-AE46-179BE7CF4F41}"/>
              </a:ext>
            </a:extLst>
          </p:cNvPr>
          <p:cNvSpPr>
            <a:spLocks noGrp="1"/>
          </p:cNvSpPr>
          <p:nvPr>
            <p:ph type="title"/>
          </p:nvPr>
        </p:nvSpPr>
        <p:spPr/>
        <p:txBody>
          <a:bodyPr/>
          <a:lstStyle/>
          <a:p>
            <a:pPr marL="0" indent="0"/>
            <a:r>
              <a:rPr lang="x-none" b="1">
                <a:solidFill>
                  <a:schemeClr val="bg1"/>
                </a:solidFill>
                <a:latin typeface="Open Sans" pitchFamily="34" charset="0"/>
                <a:ea typeface="Open Sans" pitchFamily="34" charset="0"/>
                <a:cs typeface="Open Sans" pitchFamily="34" charset="0"/>
              </a:rPr>
              <a:t>WPX Tasks &amp; Subtasks</a:t>
            </a:r>
            <a:endParaRPr lang="x-none" b="1" dirty="0">
              <a:solidFill>
                <a:schemeClr val="bg1"/>
              </a:solidFill>
              <a:latin typeface="Open Sans" pitchFamily="34" charset="0"/>
              <a:ea typeface="Open Sans" pitchFamily="34" charset="0"/>
              <a:cs typeface="Open Sans" pitchFamily="34" charset="0"/>
            </a:endParaRPr>
          </a:p>
        </p:txBody>
      </p:sp>
      <p:sp>
        <p:nvSpPr>
          <p:cNvPr id="5" name="Freeform: Shape 14">
            <a:extLst>
              <a:ext uri="{FF2B5EF4-FFF2-40B4-BE49-F238E27FC236}">
                <a16:creationId xmlns:a16="http://schemas.microsoft.com/office/drawing/2014/main" id="{835C943F-5A84-4DA9-8D78-DA4793B0A4EC}"/>
              </a:ext>
            </a:extLst>
          </p:cNvPr>
          <p:cNvSpPr/>
          <p:nvPr/>
        </p:nvSpPr>
        <p:spPr>
          <a:xfrm>
            <a:off x="3438658" y="3834539"/>
            <a:ext cx="5289705"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sp>
        <p:nvSpPr>
          <p:cNvPr id="6" name="Title 32">
            <a:extLst>
              <a:ext uri="{FF2B5EF4-FFF2-40B4-BE49-F238E27FC236}">
                <a16:creationId xmlns:a16="http://schemas.microsoft.com/office/drawing/2014/main" id="{3392471F-61BD-47E0-AE46-179BE7CF4F41}"/>
              </a:ext>
            </a:extLst>
          </p:cNvPr>
          <p:cNvSpPr txBox="1">
            <a:spLocks/>
          </p:cNvSpPr>
          <p:nvPr/>
        </p:nvSpPr>
        <p:spPr>
          <a:xfrm>
            <a:off x="2186791" y="3172231"/>
            <a:ext cx="7818413" cy="808459"/>
          </a:xfrm>
          <a:prstGeom prst="rect">
            <a:avLst/>
          </a:prstGeom>
        </p:spPr>
        <p:txBody>
          <a:bodyPr vert="horz" wrap="square" lIns="91440" tIns="144000" rIns="91440" bIns="108000" rtlCol="0" anchor="ctr">
            <a:spAutoFit/>
          </a:bodyPr>
          <a:lstStyle>
            <a:lvl1pPr algn="ctr" defTabSz="914400" rtl="0" eaLnBrk="1" latinLnBrk="0" hangingPunct="1">
              <a:lnSpc>
                <a:spcPct val="90000"/>
              </a:lnSpc>
              <a:spcBef>
                <a:spcPct val="0"/>
              </a:spcBef>
              <a:buNone/>
              <a:defRPr sz="4000" kern="1200">
                <a:solidFill>
                  <a:schemeClr val="tx1"/>
                </a:solidFill>
                <a:latin typeface="+mj-lt"/>
                <a:ea typeface="+mj-ea"/>
                <a:cs typeface="+mj-cs"/>
              </a:defRPr>
            </a:lvl1pPr>
          </a:lstStyle>
          <a:p>
            <a:r>
              <a:rPr lang="en-US" b="1" dirty="0" err="1">
                <a:solidFill>
                  <a:schemeClr val="bg1"/>
                </a:solidFill>
                <a:latin typeface="Open Sans" pitchFamily="34" charset="0"/>
                <a:ea typeface="Open Sans" pitchFamily="34" charset="0"/>
                <a:cs typeface="Open Sans" pitchFamily="34" charset="0"/>
              </a:rPr>
              <a:t>Colour</a:t>
            </a:r>
            <a:r>
              <a:rPr lang="en-US" b="1" dirty="0">
                <a:solidFill>
                  <a:schemeClr val="bg1"/>
                </a:solidFill>
                <a:latin typeface="Open Sans" pitchFamily="34" charset="0"/>
                <a:ea typeface="Open Sans" pitchFamily="34" charset="0"/>
                <a:cs typeface="Open Sans" pitchFamily="34" charset="0"/>
              </a:rPr>
              <a:t> Palette</a:t>
            </a:r>
            <a:endParaRPr lang="x-none" b="1" dirty="0">
              <a:solidFill>
                <a:schemeClr val="bg1"/>
              </a:solidFill>
              <a:latin typeface="Open Sans" pitchFamily="34" charset="0"/>
              <a:ea typeface="Open Sans" pitchFamily="34" charset="0"/>
              <a:cs typeface="Open Sans" pitchFamily="34" charset="0"/>
            </a:endParaRPr>
          </a:p>
        </p:txBody>
      </p:sp>
    </p:spTree>
    <p:extLst>
      <p:ext uri="{BB962C8B-B14F-4D97-AF65-F5344CB8AC3E}">
        <p14:creationId xmlns:p14="http://schemas.microsoft.com/office/powerpoint/2010/main" val="2367526557"/>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7" presetClass="entr" presetSubtype="0" fill="hold" grpId="0" nodeType="afterEffect">
                                  <p:stCondLst>
                                    <p:cond delay="0"/>
                                  </p:stCondLst>
                                  <p:childTnLst>
                                    <p:set>
                                      <p:cBhvr>
                                        <p:cTn id="6" dur="1" fill="hold">
                                          <p:stCondLst>
                                            <p:cond delay="0"/>
                                          </p:stCondLst>
                                        </p:cTn>
                                        <p:tgtEl>
                                          <p:spTgt spid="33"/>
                                        </p:tgtEl>
                                        <p:attrNameLst>
                                          <p:attrName>style.visibility</p:attrName>
                                        </p:attrNameLst>
                                      </p:cBhvr>
                                      <p:to>
                                        <p:strVal val="visible"/>
                                      </p:to>
                                    </p:set>
                                    <p:animEffect transition="in" filter="fade">
                                      <p:cBhvr>
                                        <p:cTn id="7" dur="1000"/>
                                        <p:tgtEl>
                                          <p:spTgt spid="33"/>
                                        </p:tgtEl>
                                      </p:cBhvr>
                                    </p:animEffect>
                                    <p:anim calcmode="lin" valueType="num">
                                      <p:cBhvr>
                                        <p:cTn id="8" dur="1000" fill="hold"/>
                                        <p:tgtEl>
                                          <p:spTgt spid="33"/>
                                        </p:tgtEl>
                                        <p:attrNameLst>
                                          <p:attrName>ppt_x</p:attrName>
                                        </p:attrNameLst>
                                      </p:cBhvr>
                                      <p:tavLst>
                                        <p:tav tm="0">
                                          <p:val>
                                            <p:strVal val="#ppt_x"/>
                                          </p:val>
                                        </p:tav>
                                        <p:tav tm="100000">
                                          <p:val>
                                            <p:strVal val="#ppt_x"/>
                                          </p:val>
                                        </p:tav>
                                      </p:tavLst>
                                    </p:anim>
                                    <p:anim calcmode="lin" valueType="num">
                                      <p:cBhvr>
                                        <p:cTn id="9" dur="1000" fill="hold"/>
                                        <p:tgtEl>
                                          <p:spTgt spid="33"/>
                                        </p:tgtEl>
                                        <p:attrNameLst>
                                          <p:attrName>ppt_y</p:attrName>
                                        </p:attrNameLst>
                                      </p:cBhvr>
                                      <p:tavLst>
                                        <p:tav tm="0">
                                          <p:val>
                                            <p:strVal val="#ppt_y-.1"/>
                                          </p:val>
                                        </p:tav>
                                        <p:tav tm="100000">
                                          <p:val>
                                            <p:strVal val="#ppt_y"/>
                                          </p:val>
                                        </p:tav>
                                      </p:tavLst>
                                    </p:anim>
                                  </p:childTnLst>
                                </p:cTn>
                              </p:par>
                            </p:childTnLst>
                          </p:cTn>
                        </p:par>
                        <p:par>
                          <p:cTn id="10" fill="hold">
                            <p:stCondLst>
                              <p:cond delay="1000"/>
                            </p:stCondLst>
                            <p:childTnLst>
                              <p:par>
                                <p:cTn id="11" presetID="22" presetClass="entr" presetSubtype="8" fill="hold" grpId="0" nodeType="afterEffect">
                                  <p:stCondLst>
                                    <p:cond delay="0"/>
                                  </p:stCondLst>
                                  <p:childTnLst>
                                    <p:set>
                                      <p:cBhvr>
                                        <p:cTn id="12" dur="1" fill="hold">
                                          <p:stCondLst>
                                            <p:cond delay="0"/>
                                          </p:stCondLst>
                                        </p:cTn>
                                        <p:tgtEl>
                                          <p:spTgt spid="30"/>
                                        </p:tgtEl>
                                        <p:attrNameLst>
                                          <p:attrName>style.visibility</p:attrName>
                                        </p:attrNameLst>
                                      </p:cBhvr>
                                      <p:to>
                                        <p:strVal val="visible"/>
                                      </p:to>
                                    </p:set>
                                    <p:animEffect transition="in" filter="wipe(left)">
                                      <p:cBhvr>
                                        <p:cTn id="13" dur="500"/>
                                        <p:tgtEl>
                                          <p:spTgt spid="30"/>
                                        </p:tgtEl>
                                      </p:cBhvr>
                                    </p:animEffect>
                                  </p:childTnLst>
                                </p:cTn>
                              </p:par>
                            </p:childTnLst>
                          </p:cTn>
                        </p:par>
                        <p:par>
                          <p:cTn id="14" fill="hold">
                            <p:stCondLst>
                              <p:cond delay="1500"/>
                            </p:stCondLst>
                            <p:childTnLst>
                              <p:par>
                                <p:cTn id="15" presetID="22" presetClass="entr" presetSubtype="8" fill="hold" grpId="0" nodeType="afterEffect">
                                  <p:stCondLst>
                                    <p:cond delay="0"/>
                                  </p:stCondLst>
                                  <p:childTnLst>
                                    <p:set>
                                      <p:cBhvr>
                                        <p:cTn id="16" dur="1" fill="hold">
                                          <p:stCondLst>
                                            <p:cond delay="0"/>
                                          </p:stCondLst>
                                        </p:cTn>
                                        <p:tgtEl>
                                          <p:spTgt spid="5"/>
                                        </p:tgtEl>
                                        <p:attrNameLst>
                                          <p:attrName>style.visibility</p:attrName>
                                        </p:attrNameLst>
                                      </p:cBhvr>
                                      <p:to>
                                        <p:strVal val="visible"/>
                                      </p:to>
                                    </p:set>
                                    <p:animEffect transition="in" filter="wipe(left)">
                                      <p:cBhvr>
                                        <p:cTn id="17" dur="500"/>
                                        <p:tgtEl>
                                          <p:spTgt spid="5"/>
                                        </p:tgtEl>
                                      </p:cBhvr>
                                    </p:animEffect>
                                  </p:childTnLst>
                                </p:cTn>
                              </p:par>
                            </p:childTnLst>
                          </p:cTn>
                        </p:par>
                        <p:par>
                          <p:cTn id="18" fill="hold">
                            <p:stCondLst>
                              <p:cond delay="2000"/>
                            </p:stCondLst>
                            <p:childTnLst>
                              <p:par>
                                <p:cTn id="19" presetID="47" presetClass="entr" presetSubtype="0" fill="hold" grpId="0" nodeType="afterEffect">
                                  <p:stCondLst>
                                    <p:cond delay="0"/>
                                  </p:stCondLst>
                                  <p:childTnLst>
                                    <p:set>
                                      <p:cBhvr>
                                        <p:cTn id="20" dur="1" fill="hold">
                                          <p:stCondLst>
                                            <p:cond delay="0"/>
                                          </p:stCondLst>
                                        </p:cTn>
                                        <p:tgtEl>
                                          <p:spTgt spid="6"/>
                                        </p:tgtEl>
                                        <p:attrNameLst>
                                          <p:attrName>style.visibility</p:attrName>
                                        </p:attrNameLst>
                                      </p:cBhvr>
                                      <p:to>
                                        <p:strVal val="visible"/>
                                      </p:to>
                                    </p:set>
                                    <p:animEffect transition="in" filter="fade">
                                      <p:cBhvr>
                                        <p:cTn id="21" dur="1000"/>
                                        <p:tgtEl>
                                          <p:spTgt spid="6"/>
                                        </p:tgtEl>
                                      </p:cBhvr>
                                    </p:animEffect>
                                    <p:anim calcmode="lin" valueType="num">
                                      <p:cBhvr>
                                        <p:cTn id="22" dur="1000" fill="hold"/>
                                        <p:tgtEl>
                                          <p:spTgt spid="6"/>
                                        </p:tgtEl>
                                        <p:attrNameLst>
                                          <p:attrName>ppt_x</p:attrName>
                                        </p:attrNameLst>
                                      </p:cBhvr>
                                      <p:tavLst>
                                        <p:tav tm="0">
                                          <p:val>
                                            <p:strVal val="#ppt_x"/>
                                          </p:val>
                                        </p:tav>
                                        <p:tav tm="100000">
                                          <p:val>
                                            <p:strVal val="#ppt_x"/>
                                          </p:val>
                                        </p:tav>
                                      </p:tavLst>
                                    </p:anim>
                                    <p:anim calcmode="lin" valueType="num">
                                      <p:cBhvr>
                                        <p:cTn id="23"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0" grpId="0" animBg="1"/>
      <p:bldP spid="33" grpId="0"/>
      <p:bldP spid="5" grpId="0" animBg="1"/>
      <p:bldP spid="6"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 name="TextBox 20">
            <a:extLst>
              <a:ext uri="{FF2B5EF4-FFF2-40B4-BE49-F238E27FC236}">
                <a16:creationId xmlns:a16="http://schemas.microsoft.com/office/drawing/2014/main" id="{B1899D63-8293-430E-BB02-89BD91920432}"/>
              </a:ext>
            </a:extLst>
          </p:cNvPr>
          <p:cNvSpPr txBox="1"/>
          <p:nvPr/>
        </p:nvSpPr>
        <p:spPr>
          <a:xfrm>
            <a:off x="838200" y="1919216"/>
            <a:ext cx="7228562" cy="1200329"/>
          </a:xfrm>
          <a:prstGeom prst="rect">
            <a:avLst/>
          </a:prstGeom>
          <a:noFill/>
        </p:spPr>
        <p:txBody>
          <a:bodyPr wrap="square" rtlCol="0">
            <a:spAutoFit/>
          </a:bodyPr>
          <a:lstStyle/>
          <a:p>
            <a:pPr algn="just"/>
            <a:r>
              <a:rPr lang="en-US" b="1" dirty="0" err="1">
                <a:latin typeface="Calibri" panose="020F0502020204030204" pitchFamily="34" charset="0"/>
              </a:rPr>
              <a:t>SECRETed</a:t>
            </a:r>
            <a:r>
              <a:rPr lang="en-US" b="1" dirty="0">
                <a:latin typeface="Calibri" panose="020F0502020204030204" pitchFamily="34" charset="0"/>
              </a:rPr>
              <a:t> Palette</a:t>
            </a:r>
          </a:p>
          <a:p>
            <a:pPr algn="just"/>
            <a:endParaRPr lang="en-US" dirty="0">
              <a:latin typeface="Calibri" panose="020F0502020204030204" pitchFamily="34" charset="0"/>
            </a:endParaRPr>
          </a:p>
          <a:p>
            <a:pPr algn="just"/>
            <a:r>
              <a:rPr lang="en-US" dirty="0">
                <a:latin typeface="Calibri" panose="020F0502020204030204" pitchFamily="34" charset="0"/>
              </a:rPr>
              <a:t>The following </a:t>
            </a:r>
            <a:r>
              <a:rPr lang="en-US" dirty="0" err="1">
                <a:latin typeface="Calibri" panose="020F0502020204030204" pitchFamily="34" charset="0"/>
              </a:rPr>
              <a:t>colours</a:t>
            </a:r>
            <a:r>
              <a:rPr lang="en-US" dirty="0">
                <a:latin typeface="Calibri" panose="020F0502020204030204" pitchFamily="34" charset="0"/>
              </a:rPr>
              <a:t> should be used in all documents and communication materials in order to keep the identity (3 main </a:t>
            </a:r>
            <a:r>
              <a:rPr lang="en-US" dirty="0" err="1">
                <a:latin typeface="Calibri" panose="020F0502020204030204" pitchFamily="34" charset="0"/>
              </a:rPr>
              <a:t>colours</a:t>
            </a:r>
            <a:r>
              <a:rPr lang="en-US" dirty="0">
                <a:latin typeface="Calibri" panose="020F0502020204030204" pitchFamily="34" charset="0"/>
              </a:rPr>
              <a:t>, black &amp; white) </a:t>
            </a:r>
            <a:endParaRPr lang="el-GR" sz="2000" dirty="0">
              <a:latin typeface="Calibri" panose="020F0502020204030204" pitchFamily="34" charset="0"/>
            </a:endParaRPr>
          </a:p>
        </p:txBody>
      </p:sp>
      <p:sp>
        <p:nvSpPr>
          <p:cNvPr id="47" name="Freeform: Shape 46">
            <a:extLst>
              <a:ext uri="{FF2B5EF4-FFF2-40B4-BE49-F238E27FC236}">
                <a16:creationId xmlns:a16="http://schemas.microsoft.com/office/drawing/2014/main" id="{4537C212-244E-4EA0-A86F-A53F961DA410}"/>
              </a:ext>
            </a:extLst>
          </p:cNvPr>
          <p:cNvSpPr/>
          <p:nvPr/>
        </p:nvSpPr>
        <p:spPr>
          <a:xfrm>
            <a:off x="4354275" y="-10633"/>
            <a:ext cx="7837723" cy="4424978"/>
          </a:xfrm>
          <a:custGeom>
            <a:avLst/>
            <a:gdLst>
              <a:gd name="connsiteX0" fmla="*/ 9076289 w 11465070"/>
              <a:gd name="connsiteY0" fmla="*/ 0 h 5752214"/>
              <a:gd name="connsiteX1" fmla="*/ 11465070 w 11465070"/>
              <a:gd name="connsiteY1" fmla="*/ 0 h 5752214"/>
              <a:gd name="connsiteX2" fmla="*/ 11465070 w 11465070"/>
              <a:gd name="connsiteY2" fmla="*/ 5684295 h 5752214"/>
              <a:gd name="connsiteX3" fmla="*/ 9820568 w 11465070"/>
              <a:gd name="connsiteY3" fmla="*/ 5684295 h 5752214"/>
              <a:gd name="connsiteX4" fmla="*/ 9820231 w 11465070"/>
              <a:gd name="connsiteY4" fmla="*/ 5681720 h 5752214"/>
              <a:gd name="connsiteX5" fmla="*/ 9525631 w 11465070"/>
              <a:gd name="connsiteY5" fmla="*/ 5629296 h 5752214"/>
              <a:gd name="connsiteX6" fmla="*/ 5200085 w 11465070"/>
              <a:gd name="connsiteY6" fmla="*/ 2973121 h 5752214"/>
              <a:gd name="connsiteX7" fmla="*/ 285626 w 11465070"/>
              <a:gd name="connsiteY7" fmla="*/ 59584 h 5752214"/>
              <a:gd name="connsiteX8" fmla="*/ 0 w 11465070"/>
              <a:gd name="connsiteY8" fmla="*/ 10632 h 5752214"/>
              <a:gd name="connsiteX9" fmla="*/ 9077681 w 11465070"/>
              <a:gd name="connsiteY9" fmla="*/ 10632 h 575221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1465070" h="5752214">
                <a:moveTo>
                  <a:pt x="9076289" y="0"/>
                </a:moveTo>
                <a:lnTo>
                  <a:pt x="11465070" y="0"/>
                </a:lnTo>
                <a:lnTo>
                  <a:pt x="11465070" y="5684295"/>
                </a:lnTo>
                <a:cubicBezTo>
                  <a:pt x="10916903" y="5769454"/>
                  <a:pt x="10400633" y="5780098"/>
                  <a:pt x="9820568" y="5684295"/>
                </a:cubicBezTo>
                <a:lnTo>
                  <a:pt x="9820231" y="5681720"/>
                </a:lnTo>
                <a:lnTo>
                  <a:pt x="9525631" y="5629296"/>
                </a:lnTo>
                <a:cubicBezTo>
                  <a:pt x="6756237" y="5079766"/>
                  <a:pt x="5996109" y="4054579"/>
                  <a:pt x="5200085" y="2973121"/>
                </a:cubicBezTo>
                <a:cubicBezTo>
                  <a:pt x="4355004" y="1825122"/>
                  <a:pt x="3484765" y="642710"/>
                  <a:pt x="285626" y="59584"/>
                </a:cubicBezTo>
                <a:lnTo>
                  <a:pt x="0" y="10632"/>
                </a:lnTo>
                <a:lnTo>
                  <a:pt x="9077681" y="10632"/>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51" name="Title 50">
            <a:extLst>
              <a:ext uri="{FF2B5EF4-FFF2-40B4-BE49-F238E27FC236}">
                <a16:creationId xmlns:a16="http://schemas.microsoft.com/office/drawing/2014/main" id="{3547FE0B-3B4F-4696-AB67-D6F4956FACB0}"/>
              </a:ext>
            </a:extLst>
          </p:cNvPr>
          <p:cNvSpPr>
            <a:spLocks noGrp="1"/>
          </p:cNvSpPr>
          <p:nvPr>
            <p:ph type="title"/>
          </p:nvPr>
        </p:nvSpPr>
        <p:spPr>
          <a:xfrm>
            <a:off x="773755" y="775671"/>
            <a:ext cx="7818413" cy="808459"/>
          </a:xfrm>
        </p:spPr>
        <p:txBody>
          <a:bodyPr/>
          <a:lstStyle/>
          <a:p>
            <a:r>
              <a:rPr lang="en-US" dirty="0" err="1">
                <a:latin typeface="Calibri" panose="020F0502020204030204" pitchFamily="34" charset="0"/>
                <a:ea typeface="Open Sans" pitchFamily="34" charset="0"/>
                <a:cs typeface="Open Sans" pitchFamily="34" charset="0"/>
              </a:rPr>
              <a:t>Colour</a:t>
            </a:r>
            <a:r>
              <a:rPr lang="en-US" dirty="0">
                <a:latin typeface="Calibri" panose="020F0502020204030204" pitchFamily="34" charset="0"/>
                <a:ea typeface="Open Sans" pitchFamily="34" charset="0"/>
                <a:cs typeface="Open Sans" pitchFamily="34" charset="0"/>
              </a:rPr>
              <a:t> Palette</a:t>
            </a:r>
          </a:p>
        </p:txBody>
      </p:sp>
      <p:sp>
        <p:nvSpPr>
          <p:cNvPr id="5" name="Freeform: Shape 46">
            <a:extLst>
              <a:ext uri="{FF2B5EF4-FFF2-40B4-BE49-F238E27FC236}">
                <a16:creationId xmlns:a16="http://schemas.microsoft.com/office/drawing/2014/main" id="{4537C212-244E-4EA0-A86F-A53F961DA410}"/>
              </a:ext>
            </a:extLst>
          </p:cNvPr>
          <p:cNvSpPr/>
          <p:nvPr/>
        </p:nvSpPr>
        <p:spPr>
          <a:xfrm>
            <a:off x="4611698" y="-19205"/>
            <a:ext cx="7580299" cy="4279643"/>
          </a:xfrm>
          <a:custGeom>
            <a:avLst/>
            <a:gdLst>
              <a:gd name="connsiteX0" fmla="*/ 9076289 w 11465070"/>
              <a:gd name="connsiteY0" fmla="*/ 0 h 5752214"/>
              <a:gd name="connsiteX1" fmla="*/ 11465070 w 11465070"/>
              <a:gd name="connsiteY1" fmla="*/ 0 h 5752214"/>
              <a:gd name="connsiteX2" fmla="*/ 11465070 w 11465070"/>
              <a:gd name="connsiteY2" fmla="*/ 5684295 h 5752214"/>
              <a:gd name="connsiteX3" fmla="*/ 9820568 w 11465070"/>
              <a:gd name="connsiteY3" fmla="*/ 5684295 h 5752214"/>
              <a:gd name="connsiteX4" fmla="*/ 9820231 w 11465070"/>
              <a:gd name="connsiteY4" fmla="*/ 5681720 h 5752214"/>
              <a:gd name="connsiteX5" fmla="*/ 9525631 w 11465070"/>
              <a:gd name="connsiteY5" fmla="*/ 5629296 h 5752214"/>
              <a:gd name="connsiteX6" fmla="*/ 5200085 w 11465070"/>
              <a:gd name="connsiteY6" fmla="*/ 2973121 h 5752214"/>
              <a:gd name="connsiteX7" fmla="*/ 285626 w 11465070"/>
              <a:gd name="connsiteY7" fmla="*/ 59584 h 5752214"/>
              <a:gd name="connsiteX8" fmla="*/ 0 w 11465070"/>
              <a:gd name="connsiteY8" fmla="*/ 10632 h 5752214"/>
              <a:gd name="connsiteX9" fmla="*/ 9077681 w 11465070"/>
              <a:gd name="connsiteY9" fmla="*/ 10632 h 575221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1465070" h="5752214">
                <a:moveTo>
                  <a:pt x="9076289" y="0"/>
                </a:moveTo>
                <a:lnTo>
                  <a:pt x="11465070" y="0"/>
                </a:lnTo>
                <a:lnTo>
                  <a:pt x="11465070" y="5684295"/>
                </a:lnTo>
                <a:cubicBezTo>
                  <a:pt x="10916903" y="5769454"/>
                  <a:pt x="10400633" y="5780098"/>
                  <a:pt x="9820568" y="5684295"/>
                </a:cubicBezTo>
                <a:lnTo>
                  <a:pt x="9820231" y="5681720"/>
                </a:lnTo>
                <a:lnTo>
                  <a:pt x="9525631" y="5629296"/>
                </a:lnTo>
                <a:cubicBezTo>
                  <a:pt x="6756237" y="5079766"/>
                  <a:pt x="5996109" y="4054579"/>
                  <a:pt x="5200085" y="2973121"/>
                </a:cubicBezTo>
                <a:cubicBezTo>
                  <a:pt x="4355004" y="1825122"/>
                  <a:pt x="3484765" y="642710"/>
                  <a:pt x="285626" y="59584"/>
                </a:cubicBezTo>
                <a:lnTo>
                  <a:pt x="0" y="10632"/>
                </a:lnTo>
                <a:lnTo>
                  <a:pt x="9077681" y="10632"/>
                </a:lnTo>
                <a:close/>
              </a:path>
            </a:pathLst>
          </a:custGeom>
          <a:blipFill>
            <a:blip r:embed="rId2" cstate="print">
              <a:extLst>
                <a:ext uri="{28A0092B-C50C-407E-A947-70E740481C1C}">
                  <a14:useLocalDpi xmlns:a14="http://schemas.microsoft.com/office/drawing/2010/main" val="0"/>
                </a:ext>
              </a:extLst>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6" name="Freeform: Shape 46">
            <a:extLst>
              <a:ext uri="{FF2B5EF4-FFF2-40B4-BE49-F238E27FC236}">
                <a16:creationId xmlns:a16="http://schemas.microsoft.com/office/drawing/2014/main" id="{4537C212-244E-4EA0-A86F-A53F961DA410}"/>
              </a:ext>
            </a:extLst>
          </p:cNvPr>
          <p:cNvSpPr/>
          <p:nvPr/>
        </p:nvSpPr>
        <p:spPr>
          <a:xfrm>
            <a:off x="4611701" y="-15766"/>
            <a:ext cx="7580299" cy="4279643"/>
          </a:xfrm>
          <a:custGeom>
            <a:avLst/>
            <a:gdLst>
              <a:gd name="connsiteX0" fmla="*/ 9076289 w 11465070"/>
              <a:gd name="connsiteY0" fmla="*/ 0 h 5752214"/>
              <a:gd name="connsiteX1" fmla="*/ 11465070 w 11465070"/>
              <a:gd name="connsiteY1" fmla="*/ 0 h 5752214"/>
              <a:gd name="connsiteX2" fmla="*/ 11465070 w 11465070"/>
              <a:gd name="connsiteY2" fmla="*/ 5684295 h 5752214"/>
              <a:gd name="connsiteX3" fmla="*/ 9820568 w 11465070"/>
              <a:gd name="connsiteY3" fmla="*/ 5684295 h 5752214"/>
              <a:gd name="connsiteX4" fmla="*/ 9820231 w 11465070"/>
              <a:gd name="connsiteY4" fmla="*/ 5681720 h 5752214"/>
              <a:gd name="connsiteX5" fmla="*/ 9525631 w 11465070"/>
              <a:gd name="connsiteY5" fmla="*/ 5629296 h 5752214"/>
              <a:gd name="connsiteX6" fmla="*/ 5200085 w 11465070"/>
              <a:gd name="connsiteY6" fmla="*/ 2973121 h 5752214"/>
              <a:gd name="connsiteX7" fmla="*/ 285626 w 11465070"/>
              <a:gd name="connsiteY7" fmla="*/ 59584 h 5752214"/>
              <a:gd name="connsiteX8" fmla="*/ 0 w 11465070"/>
              <a:gd name="connsiteY8" fmla="*/ 10632 h 5752214"/>
              <a:gd name="connsiteX9" fmla="*/ 9077681 w 11465070"/>
              <a:gd name="connsiteY9" fmla="*/ 10632 h 575221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1465070" h="5752214">
                <a:moveTo>
                  <a:pt x="9076289" y="0"/>
                </a:moveTo>
                <a:lnTo>
                  <a:pt x="11465070" y="0"/>
                </a:lnTo>
                <a:lnTo>
                  <a:pt x="11465070" y="5684295"/>
                </a:lnTo>
                <a:cubicBezTo>
                  <a:pt x="10916903" y="5769454"/>
                  <a:pt x="10400633" y="5780098"/>
                  <a:pt x="9820568" y="5684295"/>
                </a:cubicBezTo>
                <a:lnTo>
                  <a:pt x="9820231" y="5681720"/>
                </a:lnTo>
                <a:lnTo>
                  <a:pt x="9525631" y="5629296"/>
                </a:lnTo>
                <a:cubicBezTo>
                  <a:pt x="6756237" y="5079766"/>
                  <a:pt x="5996109" y="4054579"/>
                  <a:pt x="5200085" y="2973121"/>
                </a:cubicBezTo>
                <a:cubicBezTo>
                  <a:pt x="4355004" y="1825122"/>
                  <a:pt x="3484765" y="642710"/>
                  <a:pt x="285626" y="59584"/>
                </a:cubicBezTo>
                <a:lnTo>
                  <a:pt x="0" y="10632"/>
                </a:lnTo>
                <a:lnTo>
                  <a:pt x="9077681" y="10632"/>
                </a:lnTo>
                <a:close/>
              </a:path>
            </a:pathLst>
          </a:custGeom>
          <a:solidFill>
            <a:schemeClr val="bg1">
              <a:alpha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10" name="Freeform: Shape 31">
            <a:extLst>
              <a:ext uri="{FF2B5EF4-FFF2-40B4-BE49-F238E27FC236}">
                <a16:creationId xmlns:a16="http://schemas.microsoft.com/office/drawing/2014/main" id="{114E73FE-81D0-4147-8E4D-BF91F565F227}"/>
              </a:ext>
            </a:extLst>
          </p:cNvPr>
          <p:cNvSpPr/>
          <p:nvPr/>
        </p:nvSpPr>
        <p:spPr>
          <a:xfrm>
            <a:off x="2278698" y="1398593"/>
            <a:ext cx="1693125"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grpSp>
        <p:nvGrpSpPr>
          <p:cNvPr id="12" name="32 - Ομάδα">
            <a:extLst>
              <a:ext uri="{FF2B5EF4-FFF2-40B4-BE49-F238E27FC236}">
                <a16:creationId xmlns:a16="http://schemas.microsoft.com/office/drawing/2014/main" id="{15E43302-3C3C-4FE1-9452-77C370443E90}"/>
              </a:ext>
            </a:extLst>
          </p:cNvPr>
          <p:cNvGrpSpPr/>
          <p:nvPr/>
        </p:nvGrpSpPr>
        <p:grpSpPr>
          <a:xfrm>
            <a:off x="921376" y="4980423"/>
            <a:ext cx="2714644" cy="902435"/>
            <a:chOff x="1285852" y="1428736"/>
            <a:chExt cx="2714644" cy="902435"/>
          </a:xfrm>
        </p:grpSpPr>
        <p:sp>
          <p:nvSpPr>
            <p:cNvPr id="13" name="4 - Έλλειψη">
              <a:extLst>
                <a:ext uri="{FF2B5EF4-FFF2-40B4-BE49-F238E27FC236}">
                  <a16:creationId xmlns:a16="http://schemas.microsoft.com/office/drawing/2014/main" id="{7EE95285-7C06-473F-A597-98A4C8915CDE}"/>
                </a:ext>
              </a:extLst>
            </p:cNvPr>
            <p:cNvSpPr/>
            <p:nvPr/>
          </p:nvSpPr>
          <p:spPr>
            <a:xfrm>
              <a:off x="1285852" y="1428736"/>
              <a:ext cx="857256" cy="857256"/>
            </a:xfrm>
            <a:prstGeom prst="ellipse">
              <a:avLst/>
            </a:prstGeom>
            <a:solidFill>
              <a:srgbClr val="249CD8"/>
            </a:solidFill>
            <a:ln>
              <a:solidFill>
                <a:schemeClr val="bg1"/>
              </a:solidFill>
            </a:ln>
            <a:effectLst>
              <a:outerShdw sx="1000" sy="1000" algn="ctr" rotWithShape="0">
                <a:prstClr val="black"/>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sp>
          <p:nvSpPr>
            <p:cNvPr id="14" name="12 - TextBox">
              <a:extLst>
                <a:ext uri="{FF2B5EF4-FFF2-40B4-BE49-F238E27FC236}">
                  <a16:creationId xmlns:a16="http://schemas.microsoft.com/office/drawing/2014/main" id="{B48F6AD9-6BAF-4BD5-88BB-EA0A1A0E402D}"/>
                </a:ext>
              </a:extLst>
            </p:cNvPr>
            <p:cNvSpPr txBox="1"/>
            <p:nvPr/>
          </p:nvSpPr>
          <p:spPr>
            <a:xfrm>
              <a:off x="2285984" y="1500174"/>
              <a:ext cx="1714512" cy="830997"/>
            </a:xfrm>
            <a:prstGeom prst="rect">
              <a:avLst/>
            </a:prstGeom>
            <a:noFill/>
          </p:spPr>
          <p:txBody>
            <a:bodyPr wrap="square" rtlCol="0">
              <a:spAutoFit/>
            </a:bodyPr>
            <a:lstStyle/>
            <a:p>
              <a:r>
                <a:rPr lang="en-US" sz="1200" b="1" dirty="0">
                  <a:latin typeface="+mj-lt"/>
                  <a:cs typeface="Arial" pitchFamily="34" charset="0"/>
                </a:rPr>
                <a:t>Sky Blue</a:t>
              </a:r>
            </a:p>
            <a:p>
              <a:r>
                <a:rPr lang="en-US" sz="1200" dirty="0">
                  <a:latin typeface="+mj-lt"/>
                  <a:cs typeface="Arial" pitchFamily="34" charset="0"/>
                </a:rPr>
                <a:t>CMYK: 73 23 00 00</a:t>
              </a:r>
            </a:p>
            <a:p>
              <a:r>
                <a:rPr lang="en-US" sz="1200" dirty="0">
                  <a:latin typeface="+mj-lt"/>
                  <a:cs typeface="Arial" pitchFamily="34" charset="0"/>
                </a:rPr>
                <a:t>RGB: 36 156 216</a:t>
              </a:r>
            </a:p>
            <a:p>
              <a:r>
                <a:rPr lang="en-US" sz="1200" dirty="0">
                  <a:latin typeface="+mj-lt"/>
                  <a:cs typeface="Arial" pitchFamily="34" charset="0"/>
                </a:rPr>
                <a:t>#249cd8</a:t>
              </a:r>
              <a:endParaRPr lang="el-GR" sz="1200" dirty="0">
                <a:latin typeface="+mj-lt"/>
                <a:cs typeface="Arial" pitchFamily="34" charset="0"/>
              </a:endParaRPr>
            </a:p>
          </p:txBody>
        </p:sp>
      </p:grpSp>
      <p:grpSp>
        <p:nvGrpSpPr>
          <p:cNvPr id="15" name="37 - Ομάδα">
            <a:extLst>
              <a:ext uri="{FF2B5EF4-FFF2-40B4-BE49-F238E27FC236}">
                <a16:creationId xmlns:a16="http://schemas.microsoft.com/office/drawing/2014/main" id="{D35BD54A-8BC7-4392-9733-88E78501CB7B}"/>
              </a:ext>
            </a:extLst>
          </p:cNvPr>
          <p:cNvGrpSpPr/>
          <p:nvPr/>
        </p:nvGrpSpPr>
        <p:grpSpPr>
          <a:xfrm>
            <a:off x="3816048" y="4980423"/>
            <a:ext cx="2786082" cy="902435"/>
            <a:chOff x="5072066" y="1428736"/>
            <a:chExt cx="2786082" cy="902435"/>
          </a:xfrm>
        </p:grpSpPr>
        <p:sp>
          <p:nvSpPr>
            <p:cNvPr id="16" name="3 - Έλλειψη">
              <a:extLst>
                <a:ext uri="{FF2B5EF4-FFF2-40B4-BE49-F238E27FC236}">
                  <a16:creationId xmlns:a16="http://schemas.microsoft.com/office/drawing/2014/main" id="{BDCE6C1E-E974-44E2-A16C-FE44DFD5E33A}"/>
                </a:ext>
              </a:extLst>
            </p:cNvPr>
            <p:cNvSpPr/>
            <p:nvPr/>
          </p:nvSpPr>
          <p:spPr>
            <a:xfrm>
              <a:off x="5072066" y="1428736"/>
              <a:ext cx="857256" cy="857256"/>
            </a:xfrm>
            <a:prstGeom prst="ellipse">
              <a:avLst/>
            </a:prstGeom>
            <a:solidFill>
              <a:srgbClr val="8FCEE9"/>
            </a:solidFill>
            <a:ln>
              <a:solidFill>
                <a:schemeClr val="bg1"/>
              </a:solidFill>
            </a:ln>
            <a:effectLst>
              <a:outerShdw sx="1000" sy="1000" algn="ctr" rotWithShape="0">
                <a:prstClr val="black"/>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sp>
          <p:nvSpPr>
            <p:cNvPr id="17" name="13 - TextBox">
              <a:extLst>
                <a:ext uri="{FF2B5EF4-FFF2-40B4-BE49-F238E27FC236}">
                  <a16:creationId xmlns:a16="http://schemas.microsoft.com/office/drawing/2014/main" id="{63442E4A-1F0C-44F0-BD75-037A4033BC87}"/>
                </a:ext>
              </a:extLst>
            </p:cNvPr>
            <p:cNvSpPr txBox="1"/>
            <p:nvPr/>
          </p:nvSpPr>
          <p:spPr>
            <a:xfrm>
              <a:off x="6072198" y="1500174"/>
              <a:ext cx="1785950" cy="830997"/>
            </a:xfrm>
            <a:prstGeom prst="rect">
              <a:avLst/>
            </a:prstGeom>
            <a:noFill/>
          </p:spPr>
          <p:txBody>
            <a:bodyPr wrap="square" rtlCol="0">
              <a:spAutoFit/>
            </a:bodyPr>
            <a:lstStyle/>
            <a:p>
              <a:r>
                <a:rPr lang="en-US" sz="1200" b="1" dirty="0">
                  <a:latin typeface="+mj-lt"/>
                  <a:cs typeface="Arial" pitchFamily="34" charset="0"/>
                </a:rPr>
                <a:t>Light Blue</a:t>
              </a:r>
            </a:p>
            <a:p>
              <a:r>
                <a:rPr lang="en-US" sz="1200" dirty="0">
                  <a:latin typeface="+mj-lt"/>
                  <a:cs typeface="Arial" pitchFamily="34" charset="0"/>
                </a:rPr>
                <a:t>CMYK: 41 04 03 00</a:t>
              </a:r>
            </a:p>
            <a:p>
              <a:r>
                <a:rPr lang="en-US" sz="1200" dirty="0">
                  <a:latin typeface="+mj-lt"/>
                  <a:cs typeface="Arial" pitchFamily="34" charset="0"/>
                </a:rPr>
                <a:t>RGB: 143 206 233</a:t>
              </a:r>
            </a:p>
            <a:p>
              <a:r>
                <a:rPr lang="en-US" sz="1200" dirty="0">
                  <a:latin typeface="+mj-lt"/>
                  <a:cs typeface="Arial" pitchFamily="34" charset="0"/>
                </a:rPr>
                <a:t>#8fcee9</a:t>
              </a:r>
              <a:endParaRPr lang="el-GR" sz="1200" dirty="0">
                <a:latin typeface="+mj-lt"/>
                <a:cs typeface="Arial" pitchFamily="34" charset="0"/>
              </a:endParaRPr>
            </a:p>
          </p:txBody>
        </p:sp>
      </p:grpSp>
      <p:grpSp>
        <p:nvGrpSpPr>
          <p:cNvPr id="18" name="38 - Ομάδα">
            <a:extLst>
              <a:ext uri="{FF2B5EF4-FFF2-40B4-BE49-F238E27FC236}">
                <a16:creationId xmlns:a16="http://schemas.microsoft.com/office/drawing/2014/main" id="{CE8FA2F3-6D2D-41DB-A36B-773E6E8B870E}"/>
              </a:ext>
            </a:extLst>
          </p:cNvPr>
          <p:cNvGrpSpPr/>
          <p:nvPr/>
        </p:nvGrpSpPr>
        <p:grpSpPr>
          <a:xfrm>
            <a:off x="6774161" y="4980423"/>
            <a:ext cx="2714644" cy="902435"/>
            <a:chOff x="5072066" y="2500306"/>
            <a:chExt cx="2714644" cy="902435"/>
          </a:xfrm>
        </p:grpSpPr>
        <p:sp>
          <p:nvSpPr>
            <p:cNvPr id="19" name="20 - Έλλειψη">
              <a:extLst>
                <a:ext uri="{FF2B5EF4-FFF2-40B4-BE49-F238E27FC236}">
                  <a16:creationId xmlns:a16="http://schemas.microsoft.com/office/drawing/2014/main" id="{0506C4DD-0DF0-4EE8-85E0-285FB43BB7E4}"/>
                </a:ext>
              </a:extLst>
            </p:cNvPr>
            <p:cNvSpPr/>
            <p:nvPr/>
          </p:nvSpPr>
          <p:spPr>
            <a:xfrm>
              <a:off x="5072066" y="2500306"/>
              <a:ext cx="857256" cy="857256"/>
            </a:xfrm>
            <a:prstGeom prst="ellipse">
              <a:avLst/>
            </a:prstGeom>
            <a:solidFill>
              <a:srgbClr val="2B759D"/>
            </a:solidFill>
            <a:ln>
              <a:solidFill>
                <a:schemeClr val="bg1"/>
              </a:solidFill>
            </a:ln>
            <a:effectLst>
              <a:outerShdw sx="1000" sy="1000" algn="ctr" rotWithShape="0">
                <a:prstClr val="black"/>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sp>
          <p:nvSpPr>
            <p:cNvPr id="20" name="22 - TextBox">
              <a:extLst>
                <a:ext uri="{FF2B5EF4-FFF2-40B4-BE49-F238E27FC236}">
                  <a16:creationId xmlns:a16="http://schemas.microsoft.com/office/drawing/2014/main" id="{3E0D6513-C74C-4A3A-A222-5420A2DA90E1}"/>
                </a:ext>
              </a:extLst>
            </p:cNvPr>
            <p:cNvSpPr txBox="1"/>
            <p:nvPr/>
          </p:nvSpPr>
          <p:spPr>
            <a:xfrm>
              <a:off x="6072198" y="2571744"/>
              <a:ext cx="1714512" cy="830997"/>
            </a:xfrm>
            <a:prstGeom prst="rect">
              <a:avLst/>
            </a:prstGeom>
            <a:noFill/>
          </p:spPr>
          <p:txBody>
            <a:bodyPr wrap="square" rtlCol="0">
              <a:spAutoFit/>
            </a:bodyPr>
            <a:lstStyle/>
            <a:p>
              <a:r>
                <a:rPr lang="en-US" sz="1200" b="1" dirty="0">
                  <a:latin typeface="+mj-lt"/>
                  <a:cs typeface="Arial" pitchFamily="34" charset="0"/>
                </a:rPr>
                <a:t>Deep Ocean Blue</a:t>
              </a:r>
            </a:p>
            <a:p>
              <a:r>
                <a:rPr lang="en-US" sz="1200" dirty="0">
                  <a:latin typeface="+mj-lt"/>
                  <a:cs typeface="Arial" pitchFamily="34" charset="0"/>
                </a:rPr>
                <a:t>CMYK: 84 47 22 02</a:t>
              </a:r>
            </a:p>
            <a:p>
              <a:r>
                <a:rPr lang="en-US" sz="1200" dirty="0">
                  <a:latin typeface="+mj-lt"/>
                  <a:cs typeface="Arial" pitchFamily="34" charset="0"/>
                </a:rPr>
                <a:t>RGB: 43 117 157</a:t>
              </a:r>
            </a:p>
            <a:p>
              <a:r>
                <a:rPr lang="en-US" sz="1200" dirty="0">
                  <a:latin typeface="+mj-lt"/>
                  <a:cs typeface="Arial" pitchFamily="34" charset="0"/>
                </a:rPr>
                <a:t>#2b759d</a:t>
              </a:r>
              <a:endParaRPr lang="el-GR" sz="1200" dirty="0">
                <a:latin typeface="+mj-lt"/>
                <a:cs typeface="Arial" pitchFamily="34" charset="0"/>
              </a:endParaRPr>
            </a:p>
          </p:txBody>
        </p:sp>
      </p:grpSp>
      <p:grpSp>
        <p:nvGrpSpPr>
          <p:cNvPr id="22" name="32 - Ομάδα">
            <a:extLst>
              <a:ext uri="{FF2B5EF4-FFF2-40B4-BE49-F238E27FC236}">
                <a16:creationId xmlns:a16="http://schemas.microsoft.com/office/drawing/2014/main" id="{2762BC4E-C5EE-46DF-A85F-21A1C6814BDA}"/>
              </a:ext>
            </a:extLst>
          </p:cNvPr>
          <p:cNvGrpSpPr/>
          <p:nvPr/>
        </p:nvGrpSpPr>
        <p:grpSpPr>
          <a:xfrm>
            <a:off x="921376" y="3605715"/>
            <a:ext cx="2714644" cy="902435"/>
            <a:chOff x="1285852" y="1428736"/>
            <a:chExt cx="2714644" cy="902435"/>
          </a:xfrm>
        </p:grpSpPr>
        <p:sp>
          <p:nvSpPr>
            <p:cNvPr id="23" name="4 - Έλλειψη">
              <a:extLst>
                <a:ext uri="{FF2B5EF4-FFF2-40B4-BE49-F238E27FC236}">
                  <a16:creationId xmlns:a16="http://schemas.microsoft.com/office/drawing/2014/main" id="{D8294161-AFE9-4634-BCF0-8CE7FFAD6B79}"/>
                </a:ext>
              </a:extLst>
            </p:cNvPr>
            <p:cNvSpPr/>
            <p:nvPr/>
          </p:nvSpPr>
          <p:spPr>
            <a:xfrm>
              <a:off x="1285852" y="1428736"/>
              <a:ext cx="857256" cy="857256"/>
            </a:xfrm>
            <a:prstGeom prst="ellipse">
              <a:avLst/>
            </a:prstGeom>
            <a:solidFill>
              <a:schemeClr val="bg1"/>
            </a:solidFill>
            <a:ln>
              <a:solidFill>
                <a:schemeClr val="accent1"/>
              </a:solidFill>
            </a:ln>
            <a:effectLst>
              <a:outerShdw sx="1000" sy="1000" algn="ctr" rotWithShape="0">
                <a:prstClr val="black"/>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sp>
          <p:nvSpPr>
            <p:cNvPr id="24" name="12 - TextBox">
              <a:extLst>
                <a:ext uri="{FF2B5EF4-FFF2-40B4-BE49-F238E27FC236}">
                  <a16:creationId xmlns:a16="http://schemas.microsoft.com/office/drawing/2014/main" id="{247E454A-B907-4D04-86E2-5AB7D0DD0DAF}"/>
                </a:ext>
              </a:extLst>
            </p:cNvPr>
            <p:cNvSpPr txBox="1"/>
            <p:nvPr/>
          </p:nvSpPr>
          <p:spPr>
            <a:xfrm>
              <a:off x="2285984" y="1500174"/>
              <a:ext cx="1714512" cy="830997"/>
            </a:xfrm>
            <a:prstGeom prst="rect">
              <a:avLst/>
            </a:prstGeom>
            <a:noFill/>
          </p:spPr>
          <p:txBody>
            <a:bodyPr wrap="square" rtlCol="0">
              <a:spAutoFit/>
            </a:bodyPr>
            <a:lstStyle/>
            <a:p>
              <a:r>
                <a:rPr lang="en-US" sz="1200" b="1" dirty="0">
                  <a:latin typeface="+mj-lt"/>
                  <a:cs typeface="Arial" pitchFamily="34" charset="0"/>
                </a:rPr>
                <a:t>Pure White</a:t>
              </a:r>
            </a:p>
            <a:p>
              <a:r>
                <a:rPr lang="en-US" sz="1200" dirty="0">
                  <a:latin typeface="+mj-lt"/>
                  <a:cs typeface="Arial" pitchFamily="34" charset="0"/>
                </a:rPr>
                <a:t>CMYK: 00 00 00 00</a:t>
              </a:r>
            </a:p>
            <a:p>
              <a:r>
                <a:rPr lang="en-US" sz="1200" dirty="0">
                  <a:latin typeface="+mj-lt"/>
                  <a:cs typeface="Arial" pitchFamily="34" charset="0"/>
                </a:rPr>
                <a:t>RGB: 255 255 255</a:t>
              </a:r>
            </a:p>
            <a:p>
              <a:r>
                <a:rPr lang="en-US" sz="1200" dirty="0">
                  <a:latin typeface="+mj-lt"/>
                  <a:cs typeface="Arial" pitchFamily="34" charset="0"/>
                </a:rPr>
                <a:t>#</a:t>
              </a:r>
              <a:r>
                <a:rPr lang="en-US" sz="1200" dirty="0" err="1">
                  <a:latin typeface="+mj-lt"/>
                  <a:cs typeface="Arial" pitchFamily="34" charset="0"/>
                </a:rPr>
                <a:t>fff</a:t>
              </a:r>
              <a:endParaRPr lang="el-GR" sz="1200" dirty="0">
                <a:latin typeface="+mj-lt"/>
                <a:cs typeface="Arial" pitchFamily="34" charset="0"/>
              </a:endParaRPr>
            </a:p>
          </p:txBody>
        </p:sp>
      </p:grpSp>
      <p:grpSp>
        <p:nvGrpSpPr>
          <p:cNvPr id="25" name="37 - Ομάδα">
            <a:extLst>
              <a:ext uri="{FF2B5EF4-FFF2-40B4-BE49-F238E27FC236}">
                <a16:creationId xmlns:a16="http://schemas.microsoft.com/office/drawing/2014/main" id="{59425B49-85A1-4F86-A9B5-E829E0B61C12}"/>
              </a:ext>
            </a:extLst>
          </p:cNvPr>
          <p:cNvGrpSpPr/>
          <p:nvPr/>
        </p:nvGrpSpPr>
        <p:grpSpPr>
          <a:xfrm>
            <a:off x="3816048" y="3605715"/>
            <a:ext cx="2786082" cy="902435"/>
            <a:chOff x="5072066" y="1428736"/>
            <a:chExt cx="2786082" cy="902435"/>
          </a:xfrm>
        </p:grpSpPr>
        <p:sp>
          <p:nvSpPr>
            <p:cNvPr id="26" name="3 - Έλλειψη">
              <a:extLst>
                <a:ext uri="{FF2B5EF4-FFF2-40B4-BE49-F238E27FC236}">
                  <a16:creationId xmlns:a16="http://schemas.microsoft.com/office/drawing/2014/main" id="{F1DA2F1E-0E63-4F87-A30A-42E1610F595A}"/>
                </a:ext>
              </a:extLst>
            </p:cNvPr>
            <p:cNvSpPr/>
            <p:nvPr/>
          </p:nvSpPr>
          <p:spPr>
            <a:xfrm>
              <a:off x="5072066" y="1428736"/>
              <a:ext cx="857256" cy="857256"/>
            </a:xfrm>
            <a:prstGeom prst="ellipse">
              <a:avLst/>
            </a:prstGeom>
            <a:solidFill>
              <a:schemeClr val="tx1"/>
            </a:solidFill>
            <a:ln>
              <a:solidFill>
                <a:schemeClr val="bg1"/>
              </a:solidFill>
            </a:ln>
            <a:effectLst>
              <a:outerShdw sx="1000" sy="1000" algn="ctr" rotWithShape="0">
                <a:prstClr val="black"/>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sp>
          <p:nvSpPr>
            <p:cNvPr id="27" name="13 - TextBox">
              <a:extLst>
                <a:ext uri="{FF2B5EF4-FFF2-40B4-BE49-F238E27FC236}">
                  <a16:creationId xmlns:a16="http://schemas.microsoft.com/office/drawing/2014/main" id="{FCF00797-FAD5-4CF3-AE06-C0BF2F335789}"/>
                </a:ext>
              </a:extLst>
            </p:cNvPr>
            <p:cNvSpPr txBox="1"/>
            <p:nvPr/>
          </p:nvSpPr>
          <p:spPr>
            <a:xfrm>
              <a:off x="6072198" y="1500174"/>
              <a:ext cx="1785950" cy="830997"/>
            </a:xfrm>
            <a:prstGeom prst="rect">
              <a:avLst/>
            </a:prstGeom>
            <a:noFill/>
          </p:spPr>
          <p:txBody>
            <a:bodyPr wrap="square" rtlCol="0">
              <a:spAutoFit/>
            </a:bodyPr>
            <a:lstStyle/>
            <a:p>
              <a:r>
                <a:rPr lang="en-US" sz="1200" b="1" dirty="0">
                  <a:latin typeface="+mj-lt"/>
                  <a:cs typeface="Arial" pitchFamily="34" charset="0"/>
                </a:rPr>
                <a:t>Text Black</a:t>
              </a:r>
            </a:p>
            <a:p>
              <a:r>
                <a:rPr lang="en-US" sz="1200" dirty="0">
                  <a:latin typeface="+mj-lt"/>
                  <a:cs typeface="Arial" pitchFamily="34" charset="0"/>
                </a:rPr>
                <a:t>CMYK: 00 00 00 100</a:t>
              </a:r>
            </a:p>
            <a:p>
              <a:r>
                <a:rPr lang="en-US" sz="1200" dirty="0">
                  <a:latin typeface="+mj-lt"/>
                  <a:cs typeface="Arial" pitchFamily="34" charset="0"/>
                </a:rPr>
                <a:t>RGB: 00 00 00</a:t>
              </a:r>
            </a:p>
            <a:p>
              <a:r>
                <a:rPr lang="en-US" sz="1200" dirty="0">
                  <a:latin typeface="+mj-lt"/>
                  <a:cs typeface="Arial" pitchFamily="34" charset="0"/>
                </a:rPr>
                <a:t>#000</a:t>
              </a:r>
              <a:endParaRPr lang="el-GR" sz="1200" dirty="0">
                <a:latin typeface="+mj-lt"/>
                <a:cs typeface="Arial" pitchFamily="34" charset="0"/>
              </a:endParaRPr>
            </a:p>
          </p:txBody>
        </p:sp>
      </p:grpSp>
    </p:spTree>
    <p:extLst>
      <p:ext uri="{BB962C8B-B14F-4D97-AF65-F5344CB8AC3E}">
        <p14:creationId xmlns:p14="http://schemas.microsoft.com/office/powerpoint/2010/main" val="2441748856"/>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51"/>
                                        </p:tgtEl>
                                        <p:attrNameLst>
                                          <p:attrName>style.visibility</p:attrName>
                                        </p:attrNameLst>
                                      </p:cBhvr>
                                      <p:to>
                                        <p:strVal val="visible"/>
                                      </p:to>
                                    </p:set>
                                    <p:animEffect transition="in" filter="wipe(left)">
                                      <p:cBhvr>
                                        <p:cTn id="7" dur="500"/>
                                        <p:tgtEl>
                                          <p:spTgt spid="51"/>
                                        </p:tgtEl>
                                      </p:cBhvr>
                                    </p:animEffect>
                                  </p:childTnLst>
                                </p:cTn>
                              </p:par>
                            </p:childTnLst>
                          </p:cTn>
                        </p:par>
                        <p:par>
                          <p:cTn id="8" fill="hold">
                            <p:stCondLst>
                              <p:cond delay="500"/>
                            </p:stCondLst>
                            <p:childTnLst>
                              <p:par>
                                <p:cTn id="9" presetID="22" presetClass="entr" presetSubtype="8" fill="hold" grpId="0" nodeType="afterEffect">
                                  <p:stCondLst>
                                    <p:cond delay="0"/>
                                  </p:stCondLst>
                                  <p:childTnLst>
                                    <p:set>
                                      <p:cBhvr>
                                        <p:cTn id="10" dur="1" fill="hold">
                                          <p:stCondLst>
                                            <p:cond delay="0"/>
                                          </p:stCondLst>
                                        </p:cTn>
                                        <p:tgtEl>
                                          <p:spTgt spid="47"/>
                                        </p:tgtEl>
                                        <p:attrNameLst>
                                          <p:attrName>style.visibility</p:attrName>
                                        </p:attrNameLst>
                                      </p:cBhvr>
                                      <p:to>
                                        <p:strVal val="visible"/>
                                      </p:to>
                                    </p:set>
                                    <p:animEffect transition="in" filter="wipe(left)">
                                      <p:cBhvr>
                                        <p:cTn id="11" dur="500"/>
                                        <p:tgtEl>
                                          <p:spTgt spid="47"/>
                                        </p:tgtEl>
                                      </p:cBhvr>
                                    </p:animEffect>
                                  </p:childTnLst>
                                </p:cTn>
                              </p:par>
                            </p:childTnLst>
                          </p:cTn>
                        </p:par>
                        <p:par>
                          <p:cTn id="12" fill="hold">
                            <p:stCondLst>
                              <p:cond delay="1000"/>
                            </p:stCondLst>
                            <p:childTnLst>
                              <p:par>
                                <p:cTn id="13" presetID="22" presetClass="entr" presetSubtype="8" fill="hold" grpId="0" nodeType="afterEffect">
                                  <p:stCondLst>
                                    <p:cond delay="0"/>
                                  </p:stCondLst>
                                  <p:childTnLst>
                                    <p:set>
                                      <p:cBhvr>
                                        <p:cTn id="14" dur="1" fill="hold">
                                          <p:stCondLst>
                                            <p:cond delay="0"/>
                                          </p:stCondLst>
                                        </p:cTn>
                                        <p:tgtEl>
                                          <p:spTgt spid="5"/>
                                        </p:tgtEl>
                                        <p:attrNameLst>
                                          <p:attrName>style.visibility</p:attrName>
                                        </p:attrNameLst>
                                      </p:cBhvr>
                                      <p:to>
                                        <p:strVal val="visible"/>
                                      </p:to>
                                    </p:set>
                                    <p:animEffect transition="in" filter="wipe(left)">
                                      <p:cBhvr>
                                        <p:cTn id="15" dur="500"/>
                                        <p:tgtEl>
                                          <p:spTgt spid="5"/>
                                        </p:tgtEl>
                                      </p:cBhvr>
                                    </p:animEffect>
                                  </p:childTnLst>
                                </p:cTn>
                              </p:par>
                            </p:childTnLst>
                          </p:cTn>
                        </p:par>
                        <p:par>
                          <p:cTn id="16" fill="hold">
                            <p:stCondLst>
                              <p:cond delay="1500"/>
                            </p:stCondLst>
                            <p:childTnLst>
                              <p:par>
                                <p:cTn id="17" presetID="22" presetClass="entr" presetSubtype="8" fill="hold" grpId="0" nodeType="afterEffect">
                                  <p:stCondLst>
                                    <p:cond delay="0"/>
                                  </p:stCondLst>
                                  <p:childTnLst>
                                    <p:set>
                                      <p:cBhvr>
                                        <p:cTn id="18" dur="1" fill="hold">
                                          <p:stCondLst>
                                            <p:cond delay="0"/>
                                          </p:stCondLst>
                                        </p:cTn>
                                        <p:tgtEl>
                                          <p:spTgt spid="6"/>
                                        </p:tgtEl>
                                        <p:attrNameLst>
                                          <p:attrName>style.visibility</p:attrName>
                                        </p:attrNameLst>
                                      </p:cBhvr>
                                      <p:to>
                                        <p:strVal val="visible"/>
                                      </p:to>
                                    </p:set>
                                    <p:animEffect transition="in" filter="wipe(left)">
                                      <p:cBhvr>
                                        <p:cTn id="19" dur="500"/>
                                        <p:tgtEl>
                                          <p:spTgt spid="6"/>
                                        </p:tgtEl>
                                      </p:cBhvr>
                                    </p:animEffect>
                                  </p:childTnLst>
                                </p:cTn>
                              </p:par>
                            </p:childTnLst>
                          </p:cTn>
                        </p:par>
                        <p:par>
                          <p:cTn id="20" fill="hold">
                            <p:stCondLst>
                              <p:cond delay="2000"/>
                            </p:stCondLst>
                            <p:childTnLst>
                              <p:par>
                                <p:cTn id="21" presetID="22" presetClass="entr" presetSubtype="8" fill="hold" grpId="0" nodeType="afterEffect">
                                  <p:stCondLst>
                                    <p:cond delay="0"/>
                                  </p:stCondLst>
                                  <p:childTnLst>
                                    <p:set>
                                      <p:cBhvr>
                                        <p:cTn id="22" dur="1" fill="hold">
                                          <p:stCondLst>
                                            <p:cond delay="0"/>
                                          </p:stCondLst>
                                        </p:cTn>
                                        <p:tgtEl>
                                          <p:spTgt spid="10"/>
                                        </p:tgtEl>
                                        <p:attrNameLst>
                                          <p:attrName>style.visibility</p:attrName>
                                        </p:attrNameLst>
                                      </p:cBhvr>
                                      <p:to>
                                        <p:strVal val="visible"/>
                                      </p:to>
                                    </p:set>
                                    <p:animEffect transition="in" filter="wipe(left)">
                                      <p:cBhvr>
                                        <p:cTn id="23"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7" grpId="0" animBg="1"/>
      <p:bldP spid="51" grpId="0"/>
      <p:bldP spid="5" grpId="0" animBg="1"/>
      <p:bldP spid="6" grpId="0" animBg="1"/>
      <p:bldP spid="10" grpId="0" animBg="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 name="Freeform: Shape 46">
            <a:extLst>
              <a:ext uri="{FF2B5EF4-FFF2-40B4-BE49-F238E27FC236}">
                <a16:creationId xmlns:a16="http://schemas.microsoft.com/office/drawing/2014/main" id="{4537C212-244E-4EA0-A86F-A53F961DA410}"/>
              </a:ext>
            </a:extLst>
          </p:cNvPr>
          <p:cNvSpPr/>
          <p:nvPr/>
        </p:nvSpPr>
        <p:spPr>
          <a:xfrm>
            <a:off x="4354275" y="-10633"/>
            <a:ext cx="7837723" cy="4424978"/>
          </a:xfrm>
          <a:custGeom>
            <a:avLst/>
            <a:gdLst>
              <a:gd name="connsiteX0" fmla="*/ 9076289 w 11465070"/>
              <a:gd name="connsiteY0" fmla="*/ 0 h 5752214"/>
              <a:gd name="connsiteX1" fmla="*/ 11465070 w 11465070"/>
              <a:gd name="connsiteY1" fmla="*/ 0 h 5752214"/>
              <a:gd name="connsiteX2" fmla="*/ 11465070 w 11465070"/>
              <a:gd name="connsiteY2" fmla="*/ 5684295 h 5752214"/>
              <a:gd name="connsiteX3" fmla="*/ 9820568 w 11465070"/>
              <a:gd name="connsiteY3" fmla="*/ 5684295 h 5752214"/>
              <a:gd name="connsiteX4" fmla="*/ 9820231 w 11465070"/>
              <a:gd name="connsiteY4" fmla="*/ 5681720 h 5752214"/>
              <a:gd name="connsiteX5" fmla="*/ 9525631 w 11465070"/>
              <a:gd name="connsiteY5" fmla="*/ 5629296 h 5752214"/>
              <a:gd name="connsiteX6" fmla="*/ 5200085 w 11465070"/>
              <a:gd name="connsiteY6" fmla="*/ 2973121 h 5752214"/>
              <a:gd name="connsiteX7" fmla="*/ 285626 w 11465070"/>
              <a:gd name="connsiteY7" fmla="*/ 59584 h 5752214"/>
              <a:gd name="connsiteX8" fmla="*/ 0 w 11465070"/>
              <a:gd name="connsiteY8" fmla="*/ 10632 h 5752214"/>
              <a:gd name="connsiteX9" fmla="*/ 9077681 w 11465070"/>
              <a:gd name="connsiteY9" fmla="*/ 10632 h 575221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1465070" h="5752214">
                <a:moveTo>
                  <a:pt x="9076289" y="0"/>
                </a:moveTo>
                <a:lnTo>
                  <a:pt x="11465070" y="0"/>
                </a:lnTo>
                <a:lnTo>
                  <a:pt x="11465070" y="5684295"/>
                </a:lnTo>
                <a:cubicBezTo>
                  <a:pt x="10916903" y="5769454"/>
                  <a:pt x="10400633" y="5780098"/>
                  <a:pt x="9820568" y="5684295"/>
                </a:cubicBezTo>
                <a:lnTo>
                  <a:pt x="9820231" y="5681720"/>
                </a:lnTo>
                <a:lnTo>
                  <a:pt x="9525631" y="5629296"/>
                </a:lnTo>
                <a:cubicBezTo>
                  <a:pt x="6756237" y="5079766"/>
                  <a:pt x="5996109" y="4054579"/>
                  <a:pt x="5200085" y="2973121"/>
                </a:cubicBezTo>
                <a:cubicBezTo>
                  <a:pt x="4355004" y="1825122"/>
                  <a:pt x="3484765" y="642710"/>
                  <a:pt x="285626" y="59584"/>
                </a:cubicBezTo>
                <a:lnTo>
                  <a:pt x="0" y="10632"/>
                </a:lnTo>
                <a:lnTo>
                  <a:pt x="9077681" y="10632"/>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51" name="Title 50">
            <a:extLst>
              <a:ext uri="{FF2B5EF4-FFF2-40B4-BE49-F238E27FC236}">
                <a16:creationId xmlns:a16="http://schemas.microsoft.com/office/drawing/2014/main" id="{3547FE0B-3B4F-4696-AB67-D6F4956FACB0}"/>
              </a:ext>
            </a:extLst>
          </p:cNvPr>
          <p:cNvSpPr>
            <a:spLocks noGrp="1"/>
          </p:cNvSpPr>
          <p:nvPr>
            <p:ph type="title"/>
          </p:nvPr>
        </p:nvSpPr>
        <p:spPr>
          <a:xfrm>
            <a:off x="773755" y="775671"/>
            <a:ext cx="7818413" cy="808459"/>
          </a:xfrm>
        </p:spPr>
        <p:txBody>
          <a:bodyPr/>
          <a:lstStyle/>
          <a:p>
            <a:r>
              <a:rPr lang="en-US" dirty="0" err="1">
                <a:latin typeface="Calibri" panose="020F0502020204030204" pitchFamily="34" charset="0"/>
                <a:ea typeface="Open Sans" pitchFamily="34" charset="0"/>
                <a:cs typeface="Open Sans" pitchFamily="34" charset="0"/>
              </a:rPr>
              <a:t>Colour</a:t>
            </a:r>
            <a:r>
              <a:rPr lang="en-US" dirty="0">
                <a:latin typeface="Calibri" panose="020F0502020204030204" pitchFamily="34" charset="0"/>
                <a:ea typeface="Open Sans" pitchFamily="34" charset="0"/>
                <a:cs typeface="Open Sans" pitchFamily="34" charset="0"/>
              </a:rPr>
              <a:t> Palette</a:t>
            </a:r>
          </a:p>
        </p:txBody>
      </p:sp>
      <p:sp>
        <p:nvSpPr>
          <p:cNvPr id="5" name="Freeform: Shape 46">
            <a:extLst>
              <a:ext uri="{FF2B5EF4-FFF2-40B4-BE49-F238E27FC236}">
                <a16:creationId xmlns:a16="http://schemas.microsoft.com/office/drawing/2014/main" id="{4537C212-244E-4EA0-A86F-A53F961DA410}"/>
              </a:ext>
            </a:extLst>
          </p:cNvPr>
          <p:cNvSpPr/>
          <p:nvPr/>
        </p:nvSpPr>
        <p:spPr>
          <a:xfrm>
            <a:off x="4611698" y="-19205"/>
            <a:ext cx="7580299" cy="4279643"/>
          </a:xfrm>
          <a:custGeom>
            <a:avLst/>
            <a:gdLst>
              <a:gd name="connsiteX0" fmla="*/ 9076289 w 11465070"/>
              <a:gd name="connsiteY0" fmla="*/ 0 h 5752214"/>
              <a:gd name="connsiteX1" fmla="*/ 11465070 w 11465070"/>
              <a:gd name="connsiteY1" fmla="*/ 0 h 5752214"/>
              <a:gd name="connsiteX2" fmla="*/ 11465070 w 11465070"/>
              <a:gd name="connsiteY2" fmla="*/ 5684295 h 5752214"/>
              <a:gd name="connsiteX3" fmla="*/ 9820568 w 11465070"/>
              <a:gd name="connsiteY3" fmla="*/ 5684295 h 5752214"/>
              <a:gd name="connsiteX4" fmla="*/ 9820231 w 11465070"/>
              <a:gd name="connsiteY4" fmla="*/ 5681720 h 5752214"/>
              <a:gd name="connsiteX5" fmla="*/ 9525631 w 11465070"/>
              <a:gd name="connsiteY5" fmla="*/ 5629296 h 5752214"/>
              <a:gd name="connsiteX6" fmla="*/ 5200085 w 11465070"/>
              <a:gd name="connsiteY6" fmla="*/ 2973121 h 5752214"/>
              <a:gd name="connsiteX7" fmla="*/ 285626 w 11465070"/>
              <a:gd name="connsiteY7" fmla="*/ 59584 h 5752214"/>
              <a:gd name="connsiteX8" fmla="*/ 0 w 11465070"/>
              <a:gd name="connsiteY8" fmla="*/ 10632 h 5752214"/>
              <a:gd name="connsiteX9" fmla="*/ 9077681 w 11465070"/>
              <a:gd name="connsiteY9" fmla="*/ 10632 h 575221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1465070" h="5752214">
                <a:moveTo>
                  <a:pt x="9076289" y="0"/>
                </a:moveTo>
                <a:lnTo>
                  <a:pt x="11465070" y="0"/>
                </a:lnTo>
                <a:lnTo>
                  <a:pt x="11465070" y="5684295"/>
                </a:lnTo>
                <a:cubicBezTo>
                  <a:pt x="10916903" y="5769454"/>
                  <a:pt x="10400633" y="5780098"/>
                  <a:pt x="9820568" y="5684295"/>
                </a:cubicBezTo>
                <a:lnTo>
                  <a:pt x="9820231" y="5681720"/>
                </a:lnTo>
                <a:lnTo>
                  <a:pt x="9525631" y="5629296"/>
                </a:lnTo>
                <a:cubicBezTo>
                  <a:pt x="6756237" y="5079766"/>
                  <a:pt x="5996109" y="4054579"/>
                  <a:pt x="5200085" y="2973121"/>
                </a:cubicBezTo>
                <a:cubicBezTo>
                  <a:pt x="4355004" y="1825122"/>
                  <a:pt x="3484765" y="642710"/>
                  <a:pt x="285626" y="59584"/>
                </a:cubicBezTo>
                <a:lnTo>
                  <a:pt x="0" y="10632"/>
                </a:lnTo>
                <a:lnTo>
                  <a:pt x="9077681" y="10632"/>
                </a:lnTo>
                <a:close/>
              </a:path>
            </a:pathLst>
          </a:custGeom>
          <a:blipFill>
            <a:blip r:embed="rId2" cstate="print">
              <a:extLst>
                <a:ext uri="{28A0092B-C50C-407E-A947-70E740481C1C}">
                  <a14:useLocalDpi xmlns:a14="http://schemas.microsoft.com/office/drawing/2010/main" val="0"/>
                </a:ext>
              </a:extLst>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6" name="Freeform: Shape 46">
            <a:extLst>
              <a:ext uri="{FF2B5EF4-FFF2-40B4-BE49-F238E27FC236}">
                <a16:creationId xmlns:a16="http://schemas.microsoft.com/office/drawing/2014/main" id="{4537C212-244E-4EA0-A86F-A53F961DA410}"/>
              </a:ext>
            </a:extLst>
          </p:cNvPr>
          <p:cNvSpPr/>
          <p:nvPr/>
        </p:nvSpPr>
        <p:spPr>
          <a:xfrm>
            <a:off x="4611701" y="-15766"/>
            <a:ext cx="7580299" cy="4279643"/>
          </a:xfrm>
          <a:custGeom>
            <a:avLst/>
            <a:gdLst>
              <a:gd name="connsiteX0" fmla="*/ 9076289 w 11465070"/>
              <a:gd name="connsiteY0" fmla="*/ 0 h 5752214"/>
              <a:gd name="connsiteX1" fmla="*/ 11465070 w 11465070"/>
              <a:gd name="connsiteY1" fmla="*/ 0 h 5752214"/>
              <a:gd name="connsiteX2" fmla="*/ 11465070 w 11465070"/>
              <a:gd name="connsiteY2" fmla="*/ 5684295 h 5752214"/>
              <a:gd name="connsiteX3" fmla="*/ 9820568 w 11465070"/>
              <a:gd name="connsiteY3" fmla="*/ 5684295 h 5752214"/>
              <a:gd name="connsiteX4" fmla="*/ 9820231 w 11465070"/>
              <a:gd name="connsiteY4" fmla="*/ 5681720 h 5752214"/>
              <a:gd name="connsiteX5" fmla="*/ 9525631 w 11465070"/>
              <a:gd name="connsiteY5" fmla="*/ 5629296 h 5752214"/>
              <a:gd name="connsiteX6" fmla="*/ 5200085 w 11465070"/>
              <a:gd name="connsiteY6" fmla="*/ 2973121 h 5752214"/>
              <a:gd name="connsiteX7" fmla="*/ 285626 w 11465070"/>
              <a:gd name="connsiteY7" fmla="*/ 59584 h 5752214"/>
              <a:gd name="connsiteX8" fmla="*/ 0 w 11465070"/>
              <a:gd name="connsiteY8" fmla="*/ 10632 h 5752214"/>
              <a:gd name="connsiteX9" fmla="*/ 9077681 w 11465070"/>
              <a:gd name="connsiteY9" fmla="*/ 10632 h 575221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1465070" h="5752214">
                <a:moveTo>
                  <a:pt x="9076289" y="0"/>
                </a:moveTo>
                <a:lnTo>
                  <a:pt x="11465070" y="0"/>
                </a:lnTo>
                <a:lnTo>
                  <a:pt x="11465070" y="5684295"/>
                </a:lnTo>
                <a:cubicBezTo>
                  <a:pt x="10916903" y="5769454"/>
                  <a:pt x="10400633" y="5780098"/>
                  <a:pt x="9820568" y="5684295"/>
                </a:cubicBezTo>
                <a:lnTo>
                  <a:pt x="9820231" y="5681720"/>
                </a:lnTo>
                <a:lnTo>
                  <a:pt x="9525631" y="5629296"/>
                </a:lnTo>
                <a:cubicBezTo>
                  <a:pt x="6756237" y="5079766"/>
                  <a:pt x="5996109" y="4054579"/>
                  <a:pt x="5200085" y="2973121"/>
                </a:cubicBezTo>
                <a:cubicBezTo>
                  <a:pt x="4355004" y="1825122"/>
                  <a:pt x="3484765" y="642710"/>
                  <a:pt x="285626" y="59584"/>
                </a:cubicBezTo>
                <a:lnTo>
                  <a:pt x="0" y="10632"/>
                </a:lnTo>
                <a:lnTo>
                  <a:pt x="9077681" y="10632"/>
                </a:lnTo>
                <a:close/>
              </a:path>
            </a:pathLst>
          </a:custGeom>
          <a:solidFill>
            <a:schemeClr val="bg1">
              <a:alpha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10" name="Freeform: Shape 31">
            <a:extLst>
              <a:ext uri="{FF2B5EF4-FFF2-40B4-BE49-F238E27FC236}">
                <a16:creationId xmlns:a16="http://schemas.microsoft.com/office/drawing/2014/main" id="{114E73FE-81D0-4147-8E4D-BF91F565F227}"/>
              </a:ext>
            </a:extLst>
          </p:cNvPr>
          <p:cNvSpPr/>
          <p:nvPr/>
        </p:nvSpPr>
        <p:spPr>
          <a:xfrm>
            <a:off x="2278698" y="1398593"/>
            <a:ext cx="1693125"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sp>
        <p:nvSpPr>
          <p:cNvPr id="13" name="4 - Έλλειψη">
            <a:extLst>
              <a:ext uri="{FF2B5EF4-FFF2-40B4-BE49-F238E27FC236}">
                <a16:creationId xmlns:a16="http://schemas.microsoft.com/office/drawing/2014/main" id="{7EE95285-7C06-473F-A597-98A4C8915CDE}"/>
              </a:ext>
            </a:extLst>
          </p:cNvPr>
          <p:cNvSpPr/>
          <p:nvPr/>
        </p:nvSpPr>
        <p:spPr>
          <a:xfrm>
            <a:off x="921376" y="3183267"/>
            <a:ext cx="857256" cy="857256"/>
          </a:xfrm>
          <a:prstGeom prst="ellipse">
            <a:avLst/>
          </a:prstGeom>
          <a:solidFill>
            <a:srgbClr val="249CD8"/>
          </a:solidFill>
          <a:ln>
            <a:solidFill>
              <a:schemeClr val="bg1"/>
            </a:solidFill>
          </a:ln>
          <a:effectLst>
            <a:outerShdw sx="1000" sy="1000" algn="ctr" rotWithShape="0">
              <a:prstClr val="black"/>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sp>
        <p:nvSpPr>
          <p:cNvPr id="14" name="12 - TextBox">
            <a:extLst>
              <a:ext uri="{FF2B5EF4-FFF2-40B4-BE49-F238E27FC236}">
                <a16:creationId xmlns:a16="http://schemas.microsoft.com/office/drawing/2014/main" id="{B48F6AD9-6BAF-4BD5-88BB-EA0A1A0E402D}"/>
              </a:ext>
            </a:extLst>
          </p:cNvPr>
          <p:cNvSpPr txBox="1"/>
          <p:nvPr/>
        </p:nvSpPr>
        <p:spPr>
          <a:xfrm>
            <a:off x="1921508" y="3288729"/>
            <a:ext cx="6220410" cy="646331"/>
          </a:xfrm>
          <a:prstGeom prst="rect">
            <a:avLst/>
          </a:prstGeom>
          <a:noFill/>
        </p:spPr>
        <p:txBody>
          <a:bodyPr wrap="square" rtlCol="0">
            <a:spAutoFit/>
          </a:bodyPr>
          <a:lstStyle/>
          <a:p>
            <a:r>
              <a:rPr lang="en-US" dirty="0">
                <a:latin typeface="+mj-lt"/>
                <a:cs typeface="Arial" pitchFamily="34" charset="0"/>
              </a:rPr>
              <a:t>The</a:t>
            </a:r>
            <a:r>
              <a:rPr lang="en-US" b="1" dirty="0">
                <a:latin typeface="+mj-lt"/>
                <a:cs typeface="Arial" pitchFamily="34" charset="0"/>
              </a:rPr>
              <a:t> Sky Blue </a:t>
            </a:r>
            <a:r>
              <a:rPr lang="en-US" b="1" dirty="0" err="1">
                <a:latin typeface="+mj-lt"/>
                <a:cs typeface="Arial" pitchFamily="34" charset="0"/>
              </a:rPr>
              <a:t>Colour</a:t>
            </a:r>
            <a:r>
              <a:rPr lang="en-US" b="1" dirty="0">
                <a:latin typeface="+mj-lt"/>
                <a:cs typeface="Arial" pitchFamily="34" charset="0"/>
              </a:rPr>
              <a:t> </a:t>
            </a:r>
            <a:r>
              <a:rPr lang="en-US" dirty="0">
                <a:latin typeface="+mj-lt"/>
                <a:cs typeface="Arial" pitchFamily="34" charset="0"/>
              </a:rPr>
              <a:t>has a sense of openness, innovation and a forward-looking approach. Represents the blue of the sea. </a:t>
            </a:r>
          </a:p>
        </p:txBody>
      </p:sp>
      <p:sp>
        <p:nvSpPr>
          <p:cNvPr id="16" name="3 - Έλλειψη">
            <a:extLst>
              <a:ext uri="{FF2B5EF4-FFF2-40B4-BE49-F238E27FC236}">
                <a16:creationId xmlns:a16="http://schemas.microsoft.com/office/drawing/2014/main" id="{BDCE6C1E-E974-44E2-A16C-FE44DFD5E33A}"/>
              </a:ext>
            </a:extLst>
          </p:cNvPr>
          <p:cNvSpPr/>
          <p:nvPr/>
        </p:nvSpPr>
        <p:spPr>
          <a:xfrm>
            <a:off x="921376" y="4126835"/>
            <a:ext cx="857256" cy="857256"/>
          </a:xfrm>
          <a:prstGeom prst="ellipse">
            <a:avLst/>
          </a:prstGeom>
          <a:solidFill>
            <a:srgbClr val="8FCEE9"/>
          </a:solidFill>
          <a:ln>
            <a:solidFill>
              <a:schemeClr val="bg1"/>
            </a:solidFill>
          </a:ln>
          <a:effectLst>
            <a:outerShdw sx="1000" sy="1000" algn="ctr" rotWithShape="0">
              <a:prstClr val="black"/>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sp>
        <p:nvSpPr>
          <p:cNvPr id="19" name="20 - Έλλειψη">
            <a:extLst>
              <a:ext uri="{FF2B5EF4-FFF2-40B4-BE49-F238E27FC236}">
                <a16:creationId xmlns:a16="http://schemas.microsoft.com/office/drawing/2014/main" id="{0506C4DD-0DF0-4EE8-85E0-285FB43BB7E4}"/>
              </a:ext>
            </a:extLst>
          </p:cNvPr>
          <p:cNvSpPr/>
          <p:nvPr/>
        </p:nvSpPr>
        <p:spPr>
          <a:xfrm>
            <a:off x="921376" y="5070404"/>
            <a:ext cx="857256" cy="857256"/>
          </a:xfrm>
          <a:prstGeom prst="ellipse">
            <a:avLst/>
          </a:prstGeom>
          <a:solidFill>
            <a:srgbClr val="2B759D"/>
          </a:solidFill>
          <a:ln>
            <a:solidFill>
              <a:schemeClr val="bg1"/>
            </a:solidFill>
          </a:ln>
          <a:effectLst>
            <a:outerShdw sx="1000" sy="1000" algn="ctr" rotWithShape="0">
              <a:prstClr val="black"/>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sp>
        <p:nvSpPr>
          <p:cNvPr id="28" name="TextBox 27">
            <a:extLst>
              <a:ext uri="{FF2B5EF4-FFF2-40B4-BE49-F238E27FC236}">
                <a16:creationId xmlns:a16="http://schemas.microsoft.com/office/drawing/2014/main" id="{8B467646-D424-45E8-B31A-D7C53D9B37C4}"/>
              </a:ext>
            </a:extLst>
          </p:cNvPr>
          <p:cNvSpPr txBox="1"/>
          <p:nvPr/>
        </p:nvSpPr>
        <p:spPr>
          <a:xfrm>
            <a:off x="838200" y="1915777"/>
            <a:ext cx="10518510" cy="923330"/>
          </a:xfrm>
          <a:prstGeom prst="rect">
            <a:avLst/>
          </a:prstGeom>
          <a:noFill/>
        </p:spPr>
        <p:txBody>
          <a:bodyPr wrap="square" rtlCol="0">
            <a:spAutoFit/>
          </a:bodyPr>
          <a:lstStyle/>
          <a:p>
            <a:pPr algn="just"/>
            <a:r>
              <a:rPr lang="en-US" b="1" dirty="0" err="1">
                <a:latin typeface="Calibri" panose="020F0502020204030204" pitchFamily="34" charset="0"/>
              </a:rPr>
              <a:t>Colours</a:t>
            </a:r>
            <a:r>
              <a:rPr lang="en-US" b="1" dirty="0">
                <a:latin typeface="Calibri" panose="020F0502020204030204" pitchFamily="34" charset="0"/>
              </a:rPr>
              <a:t> Definition</a:t>
            </a:r>
          </a:p>
          <a:p>
            <a:pPr algn="just"/>
            <a:endParaRPr lang="en-US" sz="1600" dirty="0">
              <a:latin typeface="Calibri" panose="020F0502020204030204" pitchFamily="34" charset="0"/>
            </a:endParaRPr>
          </a:p>
          <a:p>
            <a:pPr algn="just"/>
            <a:r>
              <a:rPr lang="en-US" dirty="0">
                <a:latin typeface="Calibri" panose="020F0502020204030204" pitchFamily="34" charset="0"/>
              </a:rPr>
              <a:t>Each </a:t>
            </a:r>
            <a:r>
              <a:rPr lang="en-US" dirty="0" err="1">
                <a:latin typeface="Calibri" panose="020F0502020204030204" pitchFamily="34" charset="0"/>
              </a:rPr>
              <a:t>colour</a:t>
            </a:r>
            <a:r>
              <a:rPr lang="en-US" dirty="0">
                <a:latin typeface="Calibri" panose="020F0502020204030204" pitchFamily="34" charset="0"/>
              </a:rPr>
              <a:t> represents the </a:t>
            </a:r>
            <a:r>
              <a:rPr lang="en-US">
                <a:latin typeface="Calibri" panose="020F0502020204030204" pitchFamily="34" charset="0"/>
              </a:rPr>
              <a:t>SECRETed </a:t>
            </a:r>
            <a:r>
              <a:rPr lang="en-US" dirty="0">
                <a:latin typeface="Calibri" panose="020F0502020204030204" pitchFamily="34" charset="0"/>
              </a:rPr>
              <a:t>project and completes it’s goal.   </a:t>
            </a:r>
            <a:endParaRPr lang="el-GR" sz="2000" dirty="0">
              <a:latin typeface="Calibri" panose="020F0502020204030204" pitchFamily="34" charset="0"/>
            </a:endParaRPr>
          </a:p>
        </p:txBody>
      </p:sp>
      <p:sp>
        <p:nvSpPr>
          <p:cNvPr id="21" name="12 - TextBox">
            <a:extLst>
              <a:ext uri="{FF2B5EF4-FFF2-40B4-BE49-F238E27FC236}">
                <a16:creationId xmlns:a16="http://schemas.microsoft.com/office/drawing/2014/main" id="{0066351F-E321-4CCC-90A6-5BCC5278F7D0}"/>
              </a:ext>
            </a:extLst>
          </p:cNvPr>
          <p:cNvSpPr txBox="1"/>
          <p:nvPr/>
        </p:nvSpPr>
        <p:spPr>
          <a:xfrm>
            <a:off x="1921508" y="4076786"/>
            <a:ext cx="8863402" cy="923330"/>
          </a:xfrm>
          <a:prstGeom prst="rect">
            <a:avLst/>
          </a:prstGeom>
          <a:noFill/>
        </p:spPr>
        <p:txBody>
          <a:bodyPr wrap="square" rtlCol="0">
            <a:spAutoFit/>
          </a:bodyPr>
          <a:lstStyle/>
          <a:p>
            <a:r>
              <a:rPr lang="en-US" dirty="0">
                <a:latin typeface="+mj-lt"/>
                <a:cs typeface="Arial" pitchFamily="34" charset="0"/>
              </a:rPr>
              <a:t>The</a:t>
            </a:r>
            <a:r>
              <a:rPr lang="en-US" b="1" dirty="0">
                <a:latin typeface="+mj-lt"/>
                <a:cs typeface="Arial" pitchFamily="34" charset="0"/>
              </a:rPr>
              <a:t> Light Blue </a:t>
            </a:r>
            <a:r>
              <a:rPr lang="en-US" b="1" dirty="0" err="1">
                <a:latin typeface="+mj-lt"/>
                <a:cs typeface="Arial" pitchFamily="34" charset="0"/>
              </a:rPr>
              <a:t>Colour</a:t>
            </a:r>
            <a:r>
              <a:rPr lang="en-US" b="1" dirty="0">
                <a:latin typeface="+mj-lt"/>
                <a:cs typeface="Arial" pitchFamily="34" charset="0"/>
              </a:rPr>
              <a:t> </a:t>
            </a:r>
            <a:r>
              <a:rPr lang="en-US" dirty="0">
                <a:latin typeface="+mj-lt"/>
                <a:cs typeface="Arial" pitchFamily="34" charset="0"/>
              </a:rPr>
              <a:t>creates a friendly and approachable vibe, has a sense of accessibility and shows the </a:t>
            </a:r>
            <a:r>
              <a:rPr lang="en-US" dirty="0" err="1">
                <a:latin typeface="+mj-lt"/>
                <a:cs typeface="Arial" pitchFamily="34" charset="0"/>
              </a:rPr>
              <a:t>colour</a:t>
            </a:r>
            <a:r>
              <a:rPr lang="en-US" dirty="0">
                <a:latin typeface="+mj-lt"/>
                <a:cs typeface="Arial" pitchFamily="34" charset="0"/>
              </a:rPr>
              <a:t> of the surface which is brighter, unlocking the dragging from the ocean’s depth components.</a:t>
            </a:r>
          </a:p>
        </p:txBody>
      </p:sp>
      <p:sp>
        <p:nvSpPr>
          <p:cNvPr id="22" name="12 - TextBox">
            <a:extLst>
              <a:ext uri="{FF2B5EF4-FFF2-40B4-BE49-F238E27FC236}">
                <a16:creationId xmlns:a16="http://schemas.microsoft.com/office/drawing/2014/main" id="{5C356E5C-91A6-43D0-B3B5-8C93E1E3ED05}"/>
              </a:ext>
            </a:extLst>
          </p:cNvPr>
          <p:cNvSpPr txBox="1"/>
          <p:nvPr/>
        </p:nvSpPr>
        <p:spPr>
          <a:xfrm>
            <a:off x="1921508" y="5156172"/>
            <a:ext cx="8863402" cy="646331"/>
          </a:xfrm>
          <a:prstGeom prst="rect">
            <a:avLst/>
          </a:prstGeom>
          <a:noFill/>
        </p:spPr>
        <p:txBody>
          <a:bodyPr wrap="square" rtlCol="0">
            <a:spAutoFit/>
          </a:bodyPr>
          <a:lstStyle/>
          <a:p>
            <a:r>
              <a:rPr lang="en-US" dirty="0">
                <a:latin typeface="+mj-lt"/>
                <a:cs typeface="Arial" pitchFamily="34" charset="0"/>
              </a:rPr>
              <a:t>The</a:t>
            </a:r>
            <a:r>
              <a:rPr lang="en-US" b="1" dirty="0">
                <a:latin typeface="+mj-lt"/>
                <a:cs typeface="Arial" pitchFamily="34" charset="0"/>
              </a:rPr>
              <a:t> Deep Ocean Blue </a:t>
            </a:r>
            <a:r>
              <a:rPr lang="en-US" b="1" dirty="0" err="1">
                <a:latin typeface="+mj-lt"/>
                <a:cs typeface="Arial" pitchFamily="34" charset="0"/>
              </a:rPr>
              <a:t>Colour</a:t>
            </a:r>
            <a:r>
              <a:rPr lang="en-US" b="1" dirty="0">
                <a:latin typeface="+mj-lt"/>
                <a:cs typeface="Arial" pitchFamily="34" charset="0"/>
              </a:rPr>
              <a:t> lends an air of depth, </a:t>
            </a:r>
            <a:r>
              <a:rPr lang="en-US" dirty="0"/>
              <a:t>exploration, research and adventure. </a:t>
            </a:r>
            <a:r>
              <a:rPr lang="en-US" dirty="0" err="1"/>
              <a:t>Symbolises</a:t>
            </a:r>
            <a:r>
              <a:rPr lang="en-US" dirty="0"/>
              <a:t> the ocean’s depth from which the project’s components are getting extracted.</a:t>
            </a:r>
          </a:p>
        </p:txBody>
      </p:sp>
    </p:spTree>
    <p:extLst>
      <p:ext uri="{BB962C8B-B14F-4D97-AF65-F5344CB8AC3E}">
        <p14:creationId xmlns:p14="http://schemas.microsoft.com/office/powerpoint/2010/main" val="1336889588"/>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51"/>
                                        </p:tgtEl>
                                        <p:attrNameLst>
                                          <p:attrName>style.visibility</p:attrName>
                                        </p:attrNameLst>
                                      </p:cBhvr>
                                      <p:to>
                                        <p:strVal val="visible"/>
                                      </p:to>
                                    </p:set>
                                    <p:animEffect transition="in" filter="wipe(left)">
                                      <p:cBhvr>
                                        <p:cTn id="7" dur="500"/>
                                        <p:tgtEl>
                                          <p:spTgt spid="51"/>
                                        </p:tgtEl>
                                      </p:cBhvr>
                                    </p:animEffect>
                                  </p:childTnLst>
                                </p:cTn>
                              </p:par>
                            </p:childTnLst>
                          </p:cTn>
                        </p:par>
                        <p:par>
                          <p:cTn id="8" fill="hold">
                            <p:stCondLst>
                              <p:cond delay="500"/>
                            </p:stCondLst>
                            <p:childTnLst>
                              <p:par>
                                <p:cTn id="9" presetID="22" presetClass="entr" presetSubtype="8" fill="hold" grpId="0" nodeType="afterEffect">
                                  <p:stCondLst>
                                    <p:cond delay="0"/>
                                  </p:stCondLst>
                                  <p:childTnLst>
                                    <p:set>
                                      <p:cBhvr>
                                        <p:cTn id="10" dur="1" fill="hold">
                                          <p:stCondLst>
                                            <p:cond delay="0"/>
                                          </p:stCondLst>
                                        </p:cTn>
                                        <p:tgtEl>
                                          <p:spTgt spid="47"/>
                                        </p:tgtEl>
                                        <p:attrNameLst>
                                          <p:attrName>style.visibility</p:attrName>
                                        </p:attrNameLst>
                                      </p:cBhvr>
                                      <p:to>
                                        <p:strVal val="visible"/>
                                      </p:to>
                                    </p:set>
                                    <p:animEffect transition="in" filter="wipe(left)">
                                      <p:cBhvr>
                                        <p:cTn id="11" dur="500"/>
                                        <p:tgtEl>
                                          <p:spTgt spid="47"/>
                                        </p:tgtEl>
                                      </p:cBhvr>
                                    </p:animEffect>
                                  </p:childTnLst>
                                </p:cTn>
                              </p:par>
                            </p:childTnLst>
                          </p:cTn>
                        </p:par>
                        <p:par>
                          <p:cTn id="12" fill="hold">
                            <p:stCondLst>
                              <p:cond delay="1000"/>
                            </p:stCondLst>
                            <p:childTnLst>
                              <p:par>
                                <p:cTn id="13" presetID="22" presetClass="entr" presetSubtype="8" fill="hold" grpId="0" nodeType="afterEffect">
                                  <p:stCondLst>
                                    <p:cond delay="0"/>
                                  </p:stCondLst>
                                  <p:childTnLst>
                                    <p:set>
                                      <p:cBhvr>
                                        <p:cTn id="14" dur="1" fill="hold">
                                          <p:stCondLst>
                                            <p:cond delay="0"/>
                                          </p:stCondLst>
                                        </p:cTn>
                                        <p:tgtEl>
                                          <p:spTgt spid="5"/>
                                        </p:tgtEl>
                                        <p:attrNameLst>
                                          <p:attrName>style.visibility</p:attrName>
                                        </p:attrNameLst>
                                      </p:cBhvr>
                                      <p:to>
                                        <p:strVal val="visible"/>
                                      </p:to>
                                    </p:set>
                                    <p:animEffect transition="in" filter="wipe(left)">
                                      <p:cBhvr>
                                        <p:cTn id="15" dur="500"/>
                                        <p:tgtEl>
                                          <p:spTgt spid="5"/>
                                        </p:tgtEl>
                                      </p:cBhvr>
                                    </p:animEffect>
                                  </p:childTnLst>
                                </p:cTn>
                              </p:par>
                            </p:childTnLst>
                          </p:cTn>
                        </p:par>
                        <p:par>
                          <p:cTn id="16" fill="hold">
                            <p:stCondLst>
                              <p:cond delay="1500"/>
                            </p:stCondLst>
                            <p:childTnLst>
                              <p:par>
                                <p:cTn id="17" presetID="22" presetClass="entr" presetSubtype="8" fill="hold" grpId="0" nodeType="afterEffect">
                                  <p:stCondLst>
                                    <p:cond delay="0"/>
                                  </p:stCondLst>
                                  <p:childTnLst>
                                    <p:set>
                                      <p:cBhvr>
                                        <p:cTn id="18" dur="1" fill="hold">
                                          <p:stCondLst>
                                            <p:cond delay="0"/>
                                          </p:stCondLst>
                                        </p:cTn>
                                        <p:tgtEl>
                                          <p:spTgt spid="6"/>
                                        </p:tgtEl>
                                        <p:attrNameLst>
                                          <p:attrName>style.visibility</p:attrName>
                                        </p:attrNameLst>
                                      </p:cBhvr>
                                      <p:to>
                                        <p:strVal val="visible"/>
                                      </p:to>
                                    </p:set>
                                    <p:animEffect transition="in" filter="wipe(left)">
                                      <p:cBhvr>
                                        <p:cTn id="19" dur="500"/>
                                        <p:tgtEl>
                                          <p:spTgt spid="6"/>
                                        </p:tgtEl>
                                      </p:cBhvr>
                                    </p:animEffect>
                                  </p:childTnLst>
                                </p:cTn>
                              </p:par>
                            </p:childTnLst>
                          </p:cTn>
                        </p:par>
                        <p:par>
                          <p:cTn id="20" fill="hold">
                            <p:stCondLst>
                              <p:cond delay="2000"/>
                            </p:stCondLst>
                            <p:childTnLst>
                              <p:par>
                                <p:cTn id="21" presetID="22" presetClass="entr" presetSubtype="8" fill="hold" grpId="0" nodeType="afterEffect">
                                  <p:stCondLst>
                                    <p:cond delay="0"/>
                                  </p:stCondLst>
                                  <p:childTnLst>
                                    <p:set>
                                      <p:cBhvr>
                                        <p:cTn id="22" dur="1" fill="hold">
                                          <p:stCondLst>
                                            <p:cond delay="0"/>
                                          </p:stCondLst>
                                        </p:cTn>
                                        <p:tgtEl>
                                          <p:spTgt spid="10"/>
                                        </p:tgtEl>
                                        <p:attrNameLst>
                                          <p:attrName>style.visibility</p:attrName>
                                        </p:attrNameLst>
                                      </p:cBhvr>
                                      <p:to>
                                        <p:strVal val="visible"/>
                                      </p:to>
                                    </p:set>
                                    <p:animEffect transition="in" filter="wipe(left)">
                                      <p:cBhvr>
                                        <p:cTn id="23"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7" grpId="0" animBg="1"/>
      <p:bldP spid="51" grpId="0"/>
      <p:bldP spid="5" grpId="0" animBg="1"/>
      <p:bldP spid="6" grpId="0" animBg="1"/>
      <p:bldP spid="10"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EA954E8C-211F-44E8-9E29-6A45DF22C1E7}"/>
              </a:ext>
            </a:extLst>
          </p:cNvPr>
          <p:cNvPicPr>
            <a:picLocks noChangeAspect="1"/>
          </p:cNvPicPr>
          <p:nvPr/>
        </p:nvPicPr>
        <p:blipFill>
          <a:blip r:embed="rId2" cstate="print">
            <a:extLst>
              <a:ext uri="{28A0092B-C50C-407E-A947-70E740481C1C}">
                <a14:useLocalDpi xmlns:a14="http://schemas.microsoft.com/office/drawing/2010/main" val="0"/>
              </a:ext>
            </a:extLst>
          </a:blip>
          <a:srcRect/>
          <a:stretch/>
        </p:blipFill>
        <p:spPr>
          <a:xfrm>
            <a:off x="0" y="1144979"/>
            <a:ext cx="12192000" cy="4568043"/>
          </a:xfrm>
          <a:custGeom>
            <a:avLst/>
            <a:gdLst>
              <a:gd name="connsiteX0" fmla="*/ 6796583 w 12192000"/>
              <a:gd name="connsiteY0" fmla="*/ 109 h 4026457"/>
              <a:gd name="connsiteX1" fmla="*/ 7730621 w 12192000"/>
              <a:gd name="connsiteY1" fmla="*/ 32934 h 4026457"/>
              <a:gd name="connsiteX2" fmla="*/ 9275346 w 12192000"/>
              <a:gd name="connsiteY2" fmla="*/ 178246 h 4026457"/>
              <a:gd name="connsiteX3" fmla="*/ 11075783 w 12192000"/>
              <a:gd name="connsiteY3" fmla="*/ 150060 h 4026457"/>
              <a:gd name="connsiteX4" fmla="*/ 12192000 w 12192000"/>
              <a:gd name="connsiteY4" fmla="*/ 108216 h 4026457"/>
              <a:gd name="connsiteX5" fmla="*/ 12192000 w 12192000"/>
              <a:gd name="connsiteY5" fmla="*/ 360771 h 4026457"/>
              <a:gd name="connsiteX6" fmla="*/ 12192000 w 12192000"/>
              <a:gd name="connsiteY6" fmla="*/ 687878 h 4026457"/>
              <a:gd name="connsiteX7" fmla="*/ 12192000 w 12192000"/>
              <a:gd name="connsiteY7" fmla="*/ 3338581 h 4026457"/>
              <a:gd name="connsiteX8" fmla="*/ 12192000 w 12192000"/>
              <a:gd name="connsiteY8" fmla="*/ 3680394 h 4026457"/>
              <a:gd name="connsiteX9" fmla="*/ 12192000 w 12192000"/>
              <a:gd name="connsiteY9" fmla="*/ 4001226 h 4026457"/>
              <a:gd name="connsiteX10" fmla="*/ 10848871 w 12192000"/>
              <a:gd name="connsiteY10" fmla="*/ 3966036 h 4026457"/>
              <a:gd name="connsiteX11" fmla="*/ 9069383 w 12192000"/>
              <a:gd name="connsiteY11" fmla="*/ 3861342 h 4026457"/>
              <a:gd name="connsiteX12" fmla="*/ 7728871 w 12192000"/>
              <a:gd name="connsiteY12" fmla="*/ 3867119 h 4026457"/>
              <a:gd name="connsiteX13" fmla="*/ 6375269 w 12192000"/>
              <a:gd name="connsiteY13" fmla="*/ 3987745 h 4026457"/>
              <a:gd name="connsiteX14" fmla="*/ 5395417 w 12192000"/>
              <a:gd name="connsiteY14" fmla="*/ 4026349 h 4026457"/>
              <a:gd name="connsiteX15" fmla="*/ 4461379 w 12192000"/>
              <a:gd name="connsiteY15" fmla="*/ 3993523 h 4026457"/>
              <a:gd name="connsiteX16" fmla="*/ 2916654 w 12192000"/>
              <a:gd name="connsiteY16" fmla="*/ 3848211 h 4026457"/>
              <a:gd name="connsiteX17" fmla="*/ 1116217 w 12192000"/>
              <a:gd name="connsiteY17" fmla="*/ 3876398 h 4026457"/>
              <a:gd name="connsiteX18" fmla="*/ 0 w 12192000"/>
              <a:gd name="connsiteY18" fmla="*/ 3918241 h 4026457"/>
              <a:gd name="connsiteX19" fmla="*/ 0 w 12192000"/>
              <a:gd name="connsiteY19" fmla="*/ 3338581 h 4026457"/>
              <a:gd name="connsiteX20" fmla="*/ 0 w 12192000"/>
              <a:gd name="connsiteY20" fmla="*/ 687878 h 4026457"/>
              <a:gd name="connsiteX21" fmla="*/ 0 w 12192000"/>
              <a:gd name="connsiteY21" fmla="*/ 360771 h 4026457"/>
              <a:gd name="connsiteX22" fmla="*/ 0 w 12192000"/>
              <a:gd name="connsiteY22" fmla="*/ 25231 h 4026457"/>
              <a:gd name="connsiteX23" fmla="*/ 1343129 w 12192000"/>
              <a:gd name="connsiteY23" fmla="*/ 60421 h 4026457"/>
              <a:gd name="connsiteX24" fmla="*/ 3122617 w 12192000"/>
              <a:gd name="connsiteY24" fmla="*/ 165116 h 4026457"/>
              <a:gd name="connsiteX25" fmla="*/ 4463130 w 12192000"/>
              <a:gd name="connsiteY25" fmla="*/ 159338 h 4026457"/>
              <a:gd name="connsiteX26" fmla="*/ 5816732 w 12192000"/>
              <a:gd name="connsiteY26" fmla="*/ 38712 h 4026457"/>
              <a:gd name="connsiteX27" fmla="*/ 6796583 w 12192000"/>
              <a:gd name="connsiteY27" fmla="*/ 109 h 402645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Lst>
            <a:rect l="l" t="t" r="r" b="b"/>
            <a:pathLst>
              <a:path w="12192000" h="4026457">
                <a:moveTo>
                  <a:pt x="6796583" y="109"/>
                </a:moveTo>
                <a:cubicBezTo>
                  <a:pt x="7131054" y="-1205"/>
                  <a:pt x="7457891" y="9387"/>
                  <a:pt x="7730621" y="32934"/>
                </a:cubicBezTo>
                <a:cubicBezTo>
                  <a:pt x="8304875" y="82831"/>
                  <a:pt x="8712437" y="156712"/>
                  <a:pt x="9275346" y="178246"/>
                </a:cubicBezTo>
                <a:cubicBezTo>
                  <a:pt x="9760583" y="196629"/>
                  <a:pt x="10388946" y="176671"/>
                  <a:pt x="11075783" y="150060"/>
                </a:cubicBezTo>
                <a:cubicBezTo>
                  <a:pt x="11443200" y="135704"/>
                  <a:pt x="11817600" y="120297"/>
                  <a:pt x="12192000" y="108216"/>
                </a:cubicBezTo>
                <a:lnTo>
                  <a:pt x="12192000" y="360771"/>
                </a:lnTo>
                <a:lnTo>
                  <a:pt x="12192000" y="687878"/>
                </a:lnTo>
                <a:lnTo>
                  <a:pt x="12192000" y="3338581"/>
                </a:lnTo>
                <a:lnTo>
                  <a:pt x="12192000" y="3680394"/>
                </a:lnTo>
                <a:lnTo>
                  <a:pt x="12192000" y="4001226"/>
                </a:lnTo>
                <a:cubicBezTo>
                  <a:pt x="11773091" y="4003852"/>
                  <a:pt x="11302691" y="3989497"/>
                  <a:pt x="10848871" y="3966036"/>
                </a:cubicBezTo>
                <a:cubicBezTo>
                  <a:pt x="10196945" y="3932247"/>
                  <a:pt x="9623562" y="3886553"/>
                  <a:pt x="9069383" y="3861342"/>
                </a:cubicBezTo>
                <a:cubicBezTo>
                  <a:pt x="8605962" y="3840158"/>
                  <a:pt x="8124217" y="3841209"/>
                  <a:pt x="7728871" y="3867119"/>
                </a:cubicBezTo>
                <a:cubicBezTo>
                  <a:pt x="7281162" y="3896357"/>
                  <a:pt x="6875346" y="3947829"/>
                  <a:pt x="6375269" y="3987745"/>
                </a:cubicBezTo>
                <a:cubicBezTo>
                  <a:pt x="6071998" y="4011818"/>
                  <a:pt x="5729891" y="4025036"/>
                  <a:pt x="5395417" y="4026349"/>
                </a:cubicBezTo>
                <a:cubicBezTo>
                  <a:pt x="5060948" y="4027663"/>
                  <a:pt x="4734110" y="4017070"/>
                  <a:pt x="4461379" y="3993523"/>
                </a:cubicBezTo>
                <a:cubicBezTo>
                  <a:pt x="3887125" y="3943627"/>
                  <a:pt x="3479563" y="3869746"/>
                  <a:pt x="2916654" y="3848211"/>
                </a:cubicBezTo>
                <a:cubicBezTo>
                  <a:pt x="2431417" y="3829828"/>
                  <a:pt x="1803054" y="3849787"/>
                  <a:pt x="1116217" y="3876398"/>
                </a:cubicBezTo>
                <a:cubicBezTo>
                  <a:pt x="748800" y="3890754"/>
                  <a:pt x="374400" y="3906161"/>
                  <a:pt x="0" y="3918241"/>
                </a:cubicBezTo>
                <a:lnTo>
                  <a:pt x="0" y="3338581"/>
                </a:lnTo>
                <a:lnTo>
                  <a:pt x="0" y="687878"/>
                </a:lnTo>
                <a:lnTo>
                  <a:pt x="0" y="360771"/>
                </a:lnTo>
                <a:lnTo>
                  <a:pt x="0" y="25231"/>
                </a:lnTo>
                <a:cubicBezTo>
                  <a:pt x="418909" y="22605"/>
                  <a:pt x="889309" y="36961"/>
                  <a:pt x="1343129" y="60421"/>
                </a:cubicBezTo>
                <a:cubicBezTo>
                  <a:pt x="1995055" y="94210"/>
                  <a:pt x="2568439" y="139905"/>
                  <a:pt x="3122617" y="165116"/>
                </a:cubicBezTo>
                <a:cubicBezTo>
                  <a:pt x="3586039" y="186300"/>
                  <a:pt x="4067784" y="185250"/>
                  <a:pt x="4463130" y="159338"/>
                </a:cubicBezTo>
                <a:cubicBezTo>
                  <a:pt x="4910839" y="130101"/>
                  <a:pt x="5316655" y="78628"/>
                  <a:pt x="5816732" y="38712"/>
                </a:cubicBezTo>
                <a:cubicBezTo>
                  <a:pt x="6120002" y="14639"/>
                  <a:pt x="6462109" y="1421"/>
                  <a:pt x="6796583" y="109"/>
                </a:cubicBezTo>
                <a:close/>
              </a:path>
            </a:pathLst>
          </a:custGeom>
        </p:spPr>
      </p:pic>
      <p:sp>
        <p:nvSpPr>
          <p:cNvPr id="30" name="Freeform: Shape 29">
            <a:extLst>
              <a:ext uri="{FF2B5EF4-FFF2-40B4-BE49-F238E27FC236}">
                <a16:creationId xmlns:a16="http://schemas.microsoft.com/office/drawing/2014/main" id="{A10C6928-AA94-4038-99EC-860CEC2CB480}"/>
              </a:ext>
            </a:extLst>
          </p:cNvPr>
          <p:cNvSpPr/>
          <p:nvPr/>
        </p:nvSpPr>
        <p:spPr>
          <a:xfrm>
            <a:off x="0" y="1144979"/>
            <a:ext cx="12192000" cy="4568043"/>
          </a:xfrm>
          <a:custGeom>
            <a:avLst/>
            <a:gdLst>
              <a:gd name="connsiteX0" fmla="*/ 6796583 w 12192000"/>
              <a:gd name="connsiteY0" fmla="*/ 90 h 3340196"/>
              <a:gd name="connsiteX1" fmla="*/ 7730621 w 12192000"/>
              <a:gd name="connsiteY1" fmla="*/ 27321 h 3340196"/>
              <a:gd name="connsiteX2" fmla="*/ 9275346 w 12192000"/>
              <a:gd name="connsiteY2" fmla="*/ 147866 h 3340196"/>
              <a:gd name="connsiteX3" fmla="*/ 11075783 w 12192000"/>
              <a:gd name="connsiteY3" fmla="*/ 124484 h 3340196"/>
              <a:gd name="connsiteX4" fmla="*/ 12192000 w 12192000"/>
              <a:gd name="connsiteY4" fmla="*/ 89772 h 3340196"/>
              <a:gd name="connsiteX5" fmla="*/ 12192000 w 12192000"/>
              <a:gd name="connsiteY5" fmla="*/ 299282 h 3340196"/>
              <a:gd name="connsiteX6" fmla="*/ 12192000 w 12192000"/>
              <a:gd name="connsiteY6" fmla="*/ 570637 h 3340196"/>
              <a:gd name="connsiteX7" fmla="*/ 12192000 w 12192000"/>
              <a:gd name="connsiteY7" fmla="*/ 2769560 h 3340196"/>
              <a:gd name="connsiteX8" fmla="*/ 12192000 w 12192000"/>
              <a:gd name="connsiteY8" fmla="*/ 3053115 h 3340196"/>
              <a:gd name="connsiteX9" fmla="*/ 12192000 w 12192000"/>
              <a:gd name="connsiteY9" fmla="*/ 3319265 h 3340196"/>
              <a:gd name="connsiteX10" fmla="*/ 10848871 w 12192000"/>
              <a:gd name="connsiteY10" fmla="*/ 3290073 h 3340196"/>
              <a:gd name="connsiteX11" fmla="*/ 9069383 w 12192000"/>
              <a:gd name="connsiteY11" fmla="*/ 3203223 h 3340196"/>
              <a:gd name="connsiteX12" fmla="*/ 7728871 w 12192000"/>
              <a:gd name="connsiteY12" fmla="*/ 3208015 h 3340196"/>
              <a:gd name="connsiteX13" fmla="*/ 6375269 w 12192000"/>
              <a:gd name="connsiteY13" fmla="*/ 3308082 h 3340196"/>
              <a:gd name="connsiteX14" fmla="*/ 5395417 w 12192000"/>
              <a:gd name="connsiteY14" fmla="*/ 3340106 h 3340196"/>
              <a:gd name="connsiteX15" fmla="*/ 4461379 w 12192000"/>
              <a:gd name="connsiteY15" fmla="*/ 3312875 h 3340196"/>
              <a:gd name="connsiteX16" fmla="*/ 2916654 w 12192000"/>
              <a:gd name="connsiteY16" fmla="*/ 3192330 h 3340196"/>
              <a:gd name="connsiteX17" fmla="*/ 1116217 w 12192000"/>
              <a:gd name="connsiteY17" fmla="*/ 3215713 h 3340196"/>
              <a:gd name="connsiteX18" fmla="*/ 0 w 12192000"/>
              <a:gd name="connsiteY18" fmla="*/ 3250424 h 3340196"/>
              <a:gd name="connsiteX19" fmla="*/ 0 w 12192000"/>
              <a:gd name="connsiteY19" fmla="*/ 2769560 h 3340196"/>
              <a:gd name="connsiteX20" fmla="*/ 0 w 12192000"/>
              <a:gd name="connsiteY20" fmla="*/ 2769560 h 3340196"/>
              <a:gd name="connsiteX21" fmla="*/ 0 w 12192000"/>
              <a:gd name="connsiteY21" fmla="*/ 570637 h 3340196"/>
              <a:gd name="connsiteX22" fmla="*/ 0 w 12192000"/>
              <a:gd name="connsiteY22" fmla="*/ 299282 h 3340196"/>
              <a:gd name="connsiteX23" fmla="*/ 0 w 12192000"/>
              <a:gd name="connsiteY23" fmla="*/ 20931 h 3340196"/>
              <a:gd name="connsiteX24" fmla="*/ 1343129 w 12192000"/>
              <a:gd name="connsiteY24" fmla="*/ 50123 h 3340196"/>
              <a:gd name="connsiteX25" fmla="*/ 3122617 w 12192000"/>
              <a:gd name="connsiteY25" fmla="*/ 136974 h 3340196"/>
              <a:gd name="connsiteX26" fmla="*/ 4463129 w 12192000"/>
              <a:gd name="connsiteY26" fmla="*/ 132181 h 3340196"/>
              <a:gd name="connsiteX27" fmla="*/ 5816732 w 12192000"/>
              <a:gd name="connsiteY27" fmla="*/ 32114 h 3340196"/>
              <a:gd name="connsiteX28" fmla="*/ 6796583 w 12192000"/>
              <a:gd name="connsiteY28" fmla="*/ 90 h 334019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Lst>
            <a:rect l="l" t="t" r="r" b="b"/>
            <a:pathLst>
              <a:path w="12192000" h="3340196">
                <a:moveTo>
                  <a:pt x="6796583" y="90"/>
                </a:moveTo>
                <a:cubicBezTo>
                  <a:pt x="7131054" y="-1000"/>
                  <a:pt x="7457891" y="7787"/>
                  <a:pt x="7730621" y="27321"/>
                </a:cubicBezTo>
                <a:cubicBezTo>
                  <a:pt x="8304875" y="68713"/>
                  <a:pt x="8712437" y="130002"/>
                  <a:pt x="9275346" y="147866"/>
                </a:cubicBezTo>
                <a:cubicBezTo>
                  <a:pt x="9760583" y="163116"/>
                  <a:pt x="10388946" y="146559"/>
                  <a:pt x="11075783" y="124484"/>
                </a:cubicBezTo>
                <a:cubicBezTo>
                  <a:pt x="11443200" y="112575"/>
                  <a:pt x="11817600" y="99794"/>
                  <a:pt x="12192000" y="89772"/>
                </a:cubicBezTo>
                <a:lnTo>
                  <a:pt x="12192000" y="299282"/>
                </a:lnTo>
                <a:lnTo>
                  <a:pt x="12192000" y="570637"/>
                </a:lnTo>
                <a:lnTo>
                  <a:pt x="12192000" y="2769560"/>
                </a:lnTo>
                <a:lnTo>
                  <a:pt x="12192000" y="3053115"/>
                </a:lnTo>
                <a:lnTo>
                  <a:pt x="12192000" y="3319265"/>
                </a:lnTo>
                <a:cubicBezTo>
                  <a:pt x="11773091" y="3321444"/>
                  <a:pt x="11302691" y="3309535"/>
                  <a:pt x="10848871" y="3290073"/>
                </a:cubicBezTo>
                <a:cubicBezTo>
                  <a:pt x="10196945" y="3262043"/>
                  <a:pt x="9623562" y="3224137"/>
                  <a:pt x="9069383" y="3203223"/>
                </a:cubicBezTo>
                <a:cubicBezTo>
                  <a:pt x="8605962" y="3185649"/>
                  <a:pt x="8124217" y="3186521"/>
                  <a:pt x="7728871" y="3208015"/>
                </a:cubicBezTo>
                <a:cubicBezTo>
                  <a:pt x="7281162" y="3232270"/>
                  <a:pt x="6875346" y="3274969"/>
                  <a:pt x="6375269" y="3308082"/>
                </a:cubicBezTo>
                <a:cubicBezTo>
                  <a:pt x="6071998" y="3328052"/>
                  <a:pt x="5729891" y="3339017"/>
                  <a:pt x="5395417" y="3340106"/>
                </a:cubicBezTo>
                <a:cubicBezTo>
                  <a:pt x="5060946" y="3341196"/>
                  <a:pt x="4734109" y="3332409"/>
                  <a:pt x="4461379" y="3312875"/>
                </a:cubicBezTo>
                <a:cubicBezTo>
                  <a:pt x="3887125" y="3271483"/>
                  <a:pt x="3479563" y="3210194"/>
                  <a:pt x="2916654" y="3192330"/>
                </a:cubicBezTo>
                <a:cubicBezTo>
                  <a:pt x="2431417" y="3177080"/>
                  <a:pt x="1803054" y="3193637"/>
                  <a:pt x="1116217" y="3215713"/>
                </a:cubicBezTo>
                <a:cubicBezTo>
                  <a:pt x="748800" y="3227622"/>
                  <a:pt x="374400" y="3240403"/>
                  <a:pt x="0" y="3250424"/>
                </a:cubicBezTo>
                <a:lnTo>
                  <a:pt x="0" y="2769560"/>
                </a:lnTo>
                <a:lnTo>
                  <a:pt x="0" y="2769560"/>
                </a:lnTo>
                <a:lnTo>
                  <a:pt x="0" y="570637"/>
                </a:lnTo>
                <a:lnTo>
                  <a:pt x="0" y="299282"/>
                </a:lnTo>
                <a:lnTo>
                  <a:pt x="0" y="20931"/>
                </a:lnTo>
                <a:cubicBezTo>
                  <a:pt x="418909" y="18752"/>
                  <a:pt x="889309" y="30661"/>
                  <a:pt x="1343129" y="50123"/>
                </a:cubicBezTo>
                <a:cubicBezTo>
                  <a:pt x="1995055" y="78153"/>
                  <a:pt x="2568439" y="116060"/>
                  <a:pt x="3122617" y="136974"/>
                </a:cubicBezTo>
                <a:cubicBezTo>
                  <a:pt x="3586039" y="154547"/>
                  <a:pt x="4067784" y="153676"/>
                  <a:pt x="4463129" y="132181"/>
                </a:cubicBezTo>
                <a:cubicBezTo>
                  <a:pt x="4910838" y="107927"/>
                  <a:pt x="5316654" y="65227"/>
                  <a:pt x="5816732" y="32114"/>
                </a:cubicBezTo>
                <a:cubicBezTo>
                  <a:pt x="6120002" y="12144"/>
                  <a:pt x="6462109" y="1179"/>
                  <a:pt x="6796583" y="90"/>
                </a:cubicBezTo>
                <a:close/>
              </a:path>
            </a:pathLst>
          </a:custGeom>
          <a:solidFill>
            <a:schemeClr val="accent3">
              <a:lumMod val="40000"/>
              <a:lumOff val="60000"/>
              <a:alpha val="7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33" name="Title 32">
            <a:extLst>
              <a:ext uri="{FF2B5EF4-FFF2-40B4-BE49-F238E27FC236}">
                <a16:creationId xmlns:a16="http://schemas.microsoft.com/office/drawing/2014/main" id="{3392471F-61BD-47E0-AE46-179BE7CF4F41}"/>
              </a:ext>
            </a:extLst>
          </p:cNvPr>
          <p:cNvSpPr>
            <a:spLocks noGrp="1"/>
          </p:cNvSpPr>
          <p:nvPr>
            <p:ph type="title"/>
          </p:nvPr>
        </p:nvSpPr>
        <p:spPr/>
        <p:txBody>
          <a:bodyPr/>
          <a:lstStyle/>
          <a:p>
            <a:pPr marL="0" indent="0"/>
            <a:r>
              <a:rPr lang="x-none" b="1">
                <a:solidFill>
                  <a:schemeClr val="bg1"/>
                </a:solidFill>
                <a:latin typeface="Open Sans" pitchFamily="34" charset="0"/>
                <a:ea typeface="Open Sans" pitchFamily="34" charset="0"/>
                <a:cs typeface="Open Sans" pitchFamily="34" charset="0"/>
              </a:rPr>
              <a:t>WPX Tasks &amp; Subtasks</a:t>
            </a:r>
            <a:endParaRPr lang="x-none" b="1" dirty="0">
              <a:solidFill>
                <a:schemeClr val="bg1"/>
              </a:solidFill>
              <a:latin typeface="Open Sans" pitchFamily="34" charset="0"/>
              <a:ea typeface="Open Sans" pitchFamily="34" charset="0"/>
              <a:cs typeface="Open Sans" pitchFamily="34" charset="0"/>
            </a:endParaRPr>
          </a:p>
        </p:txBody>
      </p:sp>
      <p:sp>
        <p:nvSpPr>
          <p:cNvPr id="5" name="Freeform: Shape 14">
            <a:extLst>
              <a:ext uri="{FF2B5EF4-FFF2-40B4-BE49-F238E27FC236}">
                <a16:creationId xmlns:a16="http://schemas.microsoft.com/office/drawing/2014/main" id="{835C943F-5A84-4DA9-8D78-DA4793B0A4EC}"/>
              </a:ext>
            </a:extLst>
          </p:cNvPr>
          <p:cNvSpPr/>
          <p:nvPr/>
        </p:nvSpPr>
        <p:spPr>
          <a:xfrm>
            <a:off x="3891516" y="3834539"/>
            <a:ext cx="4433777"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sp>
        <p:nvSpPr>
          <p:cNvPr id="6" name="Title 32">
            <a:extLst>
              <a:ext uri="{FF2B5EF4-FFF2-40B4-BE49-F238E27FC236}">
                <a16:creationId xmlns:a16="http://schemas.microsoft.com/office/drawing/2014/main" id="{3392471F-61BD-47E0-AE46-179BE7CF4F41}"/>
              </a:ext>
            </a:extLst>
          </p:cNvPr>
          <p:cNvSpPr txBox="1">
            <a:spLocks/>
          </p:cNvSpPr>
          <p:nvPr/>
        </p:nvSpPr>
        <p:spPr>
          <a:xfrm>
            <a:off x="2186791" y="3172231"/>
            <a:ext cx="7818413" cy="808459"/>
          </a:xfrm>
          <a:prstGeom prst="rect">
            <a:avLst/>
          </a:prstGeom>
        </p:spPr>
        <p:txBody>
          <a:bodyPr vert="horz" wrap="square" lIns="91440" tIns="144000" rIns="91440" bIns="108000" rtlCol="0" anchor="ctr">
            <a:spAutoFit/>
          </a:bodyPr>
          <a:lstStyle>
            <a:lvl1pPr algn="ctr" defTabSz="914400" rtl="0" eaLnBrk="1" latinLnBrk="0" hangingPunct="1">
              <a:lnSpc>
                <a:spcPct val="90000"/>
              </a:lnSpc>
              <a:spcBef>
                <a:spcPct val="0"/>
              </a:spcBef>
              <a:buNone/>
              <a:defRPr sz="4000" kern="1200">
                <a:solidFill>
                  <a:schemeClr val="tx1"/>
                </a:solidFill>
                <a:latin typeface="+mj-lt"/>
                <a:ea typeface="+mj-ea"/>
                <a:cs typeface="+mj-cs"/>
              </a:defRPr>
            </a:lvl1pPr>
          </a:lstStyle>
          <a:p>
            <a:r>
              <a:rPr lang="en-US" b="1" dirty="0">
                <a:solidFill>
                  <a:schemeClr val="bg1"/>
                </a:solidFill>
                <a:latin typeface="Open Sans" pitchFamily="34" charset="0"/>
                <a:ea typeface="Open Sans" pitchFamily="34" charset="0"/>
                <a:cs typeface="Open Sans" pitchFamily="34" charset="0"/>
              </a:rPr>
              <a:t>Logo</a:t>
            </a:r>
            <a:endParaRPr lang="x-none" b="1" dirty="0">
              <a:solidFill>
                <a:schemeClr val="bg1"/>
              </a:solidFill>
              <a:latin typeface="Open Sans" pitchFamily="34" charset="0"/>
              <a:ea typeface="Open Sans" pitchFamily="34" charset="0"/>
              <a:cs typeface="Open Sans" pitchFamily="34" charset="0"/>
            </a:endParaRPr>
          </a:p>
        </p:txBody>
      </p:sp>
    </p:spTree>
    <p:extLst>
      <p:ext uri="{BB962C8B-B14F-4D97-AF65-F5344CB8AC3E}">
        <p14:creationId xmlns:p14="http://schemas.microsoft.com/office/powerpoint/2010/main" val="250354924"/>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7" presetClass="entr" presetSubtype="0" fill="hold" grpId="0" nodeType="afterEffect">
                                  <p:stCondLst>
                                    <p:cond delay="0"/>
                                  </p:stCondLst>
                                  <p:childTnLst>
                                    <p:set>
                                      <p:cBhvr>
                                        <p:cTn id="6" dur="1" fill="hold">
                                          <p:stCondLst>
                                            <p:cond delay="0"/>
                                          </p:stCondLst>
                                        </p:cTn>
                                        <p:tgtEl>
                                          <p:spTgt spid="33"/>
                                        </p:tgtEl>
                                        <p:attrNameLst>
                                          <p:attrName>style.visibility</p:attrName>
                                        </p:attrNameLst>
                                      </p:cBhvr>
                                      <p:to>
                                        <p:strVal val="visible"/>
                                      </p:to>
                                    </p:set>
                                    <p:animEffect transition="in" filter="fade">
                                      <p:cBhvr>
                                        <p:cTn id="7" dur="1000"/>
                                        <p:tgtEl>
                                          <p:spTgt spid="33"/>
                                        </p:tgtEl>
                                      </p:cBhvr>
                                    </p:animEffect>
                                    <p:anim calcmode="lin" valueType="num">
                                      <p:cBhvr>
                                        <p:cTn id="8" dur="1000" fill="hold"/>
                                        <p:tgtEl>
                                          <p:spTgt spid="33"/>
                                        </p:tgtEl>
                                        <p:attrNameLst>
                                          <p:attrName>ppt_x</p:attrName>
                                        </p:attrNameLst>
                                      </p:cBhvr>
                                      <p:tavLst>
                                        <p:tav tm="0">
                                          <p:val>
                                            <p:strVal val="#ppt_x"/>
                                          </p:val>
                                        </p:tav>
                                        <p:tav tm="100000">
                                          <p:val>
                                            <p:strVal val="#ppt_x"/>
                                          </p:val>
                                        </p:tav>
                                      </p:tavLst>
                                    </p:anim>
                                    <p:anim calcmode="lin" valueType="num">
                                      <p:cBhvr>
                                        <p:cTn id="9" dur="1000" fill="hold"/>
                                        <p:tgtEl>
                                          <p:spTgt spid="33"/>
                                        </p:tgtEl>
                                        <p:attrNameLst>
                                          <p:attrName>ppt_y</p:attrName>
                                        </p:attrNameLst>
                                      </p:cBhvr>
                                      <p:tavLst>
                                        <p:tav tm="0">
                                          <p:val>
                                            <p:strVal val="#ppt_y-.1"/>
                                          </p:val>
                                        </p:tav>
                                        <p:tav tm="100000">
                                          <p:val>
                                            <p:strVal val="#ppt_y"/>
                                          </p:val>
                                        </p:tav>
                                      </p:tavLst>
                                    </p:anim>
                                  </p:childTnLst>
                                </p:cTn>
                              </p:par>
                            </p:childTnLst>
                          </p:cTn>
                        </p:par>
                        <p:par>
                          <p:cTn id="10" fill="hold">
                            <p:stCondLst>
                              <p:cond delay="1000"/>
                            </p:stCondLst>
                            <p:childTnLst>
                              <p:par>
                                <p:cTn id="11" presetID="22" presetClass="entr" presetSubtype="8" fill="hold" grpId="0" nodeType="afterEffect">
                                  <p:stCondLst>
                                    <p:cond delay="0"/>
                                  </p:stCondLst>
                                  <p:childTnLst>
                                    <p:set>
                                      <p:cBhvr>
                                        <p:cTn id="12" dur="1" fill="hold">
                                          <p:stCondLst>
                                            <p:cond delay="0"/>
                                          </p:stCondLst>
                                        </p:cTn>
                                        <p:tgtEl>
                                          <p:spTgt spid="30"/>
                                        </p:tgtEl>
                                        <p:attrNameLst>
                                          <p:attrName>style.visibility</p:attrName>
                                        </p:attrNameLst>
                                      </p:cBhvr>
                                      <p:to>
                                        <p:strVal val="visible"/>
                                      </p:to>
                                    </p:set>
                                    <p:animEffect transition="in" filter="wipe(left)">
                                      <p:cBhvr>
                                        <p:cTn id="13" dur="500"/>
                                        <p:tgtEl>
                                          <p:spTgt spid="30"/>
                                        </p:tgtEl>
                                      </p:cBhvr>
                                    </p:animEffect>
                                  </p:childTnLst>
                                </p:cTn>
                              </p:par>
                            </p:childTnLst>
                          </p:cTn>
                        </p:par>
                        <p:par>
                          <p:cTn id="14" fill="hold">
                            <p:stCondLst>
                              <p:cond delay="1500"/>
                            </p:stCondLst>
                            <p:childTnLst>
                              <p:par>
                                <p:cTn id="15" presetID="22" presetClass="entr" presetSubtype="8" fill="hold" grpId="0" nodeType="afterEffect">
                                  <p:stCondLst>
                                    <p:cond delay="0"/>
                                  </p:stCondLst>
                                  <p:childTnLst>
                                    <p:set>
                                      <p:cBhvr>
                                        <p:cTn id="16" dur="1" fill="hold">
                                          <p:stCondLst>
                                            <p:cond delay="0"/>
                                          </p:stCondLst>
                                        </p:cTn>
                                        <p:tgtEl>
                                          <p:spTgt spid="5"/>
                                        </p:tgtEl>
                                        <p:attrNameLst>
                                          <p:attrName>style.visibility</p:attrName>
                                        </p:attrNameLst>
                                      </p:cBhvr>
                                      <p:to>
                                        <p:strVal val="visible"/>
                                      </p:to>
                                    </p:set>
                                    <p:animEffect transition="in" filter="wipe(left)">
                                      <p:cBhvr>
                                        <p:cTn id="17" dur="500"/>
                                        <p:tgtEl>
                                          <p:spTgt spid="5"/>
                                        </p:tgtEl>
                                      </p:cBhvr>
                                    </p:animEffect>
                                  </p:childTnLst>
                                </p:cTn>
                              </p:par>
                            </p:childTnLst>
                          </p:cTn>
                        </p:par>
                        <p:par>
                          <p:cTn id="18" fill="hold">
                            <p:stCondLst>
                              <p:cond delay="2000"/>
                            </p:stCondLst>
                            <p:childTnLst>
                              <p:par>
                                <p:cTn id="19" presetID="47" presetClass="entr" presetSubtype="0" fill="hold" grpId="0" nodeType="afterEffect">
                                  <p:stCondLst>
                                    <p:cond delay="0"/>
                                  </p:stCondLst>
                                  <p:childTnLst>
                                    <p:set>
                                      <p:cBhvr>
                                        <p:cTn id="20" dur="1" fill="hold">
                                          <p:stCondLst>
                                            <p:cond delay="0"/>
                                          </p:stCondLst>
                                        </p:cTn>
                                        <p:tgtEl>
                                          <p:spTgt spid="6"/>
                                        </p:tgtEl>
                                        <p:attrNameLst>
                                          <p:attrName>style.visibility</p:attrName>
                                        </p:attrNameLst>
                                      </p:cBhvr>
                                      <p:to>
                                        <p:strVal val="visible"/>
                                      </p:to>
                                    </p:set>
                                    <p:animEffect transition="in" filter="fade">
                                      <p:cBhvr>
                                        <p:cTn id="21" dur="1000"/>
                                        <p:tgtEl>
                                          <p:spTgt spid="6"/>
                                        </p:tgtEl>
                                      </p:cBhvr>
                                    </p:animEffect>
                                    <p:anim calcmode="lin" valueType="num">
                                      <p:cBhvr>
                                        <p:cTn id="22" dur="1000" fill="hold"/>
                                        <p:tgtEl>
                                          <p:spTgt spid="6"/>
                                        </p:tgtEl>
                                        <p:attrNameLst>
                                          <p:attrName>ppt_x</p:attrName>
                                        </p:attrNameLst>
                                      </p:cBhvr>
                                      <p:tavLst>
                                        <p:tav tm="0">
                                          <p:val>
                                            <p:strVal val="#ppt_x"/>
                                          </p:val>
                                        </p:tav>
                                        <p:tav tm="100000">
                                          <p:val>
                                            <p:strVal val="#ppt_x"/>
                                          </p:val>
                                        </p:tav>
                                      </p:tavLst>
                                    </p:anim>
                                    <p:anim calcmode="lin" valueType="num">
                                      <p:cBhvr>
                                        <p:cTn id="23"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0" grpId="0" animBg="1"/>
      <p:bldP spid="33" grpId="0"/>
      <p:bldP spid="5" grpId="0" animBg="1"/>
      <p:bldP spid="6"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 name="Title 50">
            <a:extLst>
              <a:ext uri="{FF2B5EF4-FFF2-40B4-BE49-F238E27FC236}">
                <a16:creationId xmlns:a16="http://schemas.microsoft.com/office/drawing/2014/main" id="{3547FE0B-3B4F-4696-AB67-D6F4956FACB0}"/>
              </a:ext>
            </a:extLst>
          </p:cNvPr>
          <p:cNvSpPr>
            <a:spLocks noGrp="1"/>
          </p:cNvSpPr>
          <p:nvPr>
            <p:ph type="title"/>
          </p:nvPr>
        </p:nvSpPr>
        <p:spPr>
          <a:xfrm>
            <a:off x="773755" y="775671"/>
            <a:ext cx="7818413" cy="808459"/>
          </a:xfrm>
        </p:spPr>
        <p:txBody>
          <a:bodyPr/>
          <a:lstStyle/>
          <a:p>
            <a:r>
              <a:rPr lang="en-US" dirty="0">
                <a:latin typeface="Calibri" panose="020F0502020204030204" pitchFamily="34" charset="0"/>
                <a:ea typeface="Open Sans" pitchFamily="34" charset="0"/>
                <a:cs typeface="Open Sans" pitchFamily="34" charset="0"/>
              </a:rPr>
              <a:t>Logo</a:t>
            </a:r>
          </a:p>
        </p:txBody>
      </p:sp>
      <p:sp>
        <p:nvSpPr>
          <p:cNvPr id="28" name="TextBox 27">
            <a:extLst>
              <a:ext uri="{FF2B5EF4-FFF2-40B4-BE49-F238E27FC236}">
                <a16:creationId xmlns:a16="http://schemas.microsoft.com/office/drawing/2014/main" id="{8B467646-D424-45E8-B31A-D7C53D9B37C4}"/>
              </a:ext>
            </a:extLst>
          </p:cNvPr>
          <p:cNvSpPr txBox="1"/>
          <p:nvPr/>
        </p:nvSpPr>
        <p:spPr>
          <a:xfrm>
            <a:off x="838200" y="1915777"/>
            <a:ext cx="10518510" cy="1323439"/>
          </a:xfrm>
          <a:prstGeom prst="rect">
            <a:avLst/>
          </a:prstGeom>
          <a:noFill/>
        </p:spPr>
        <p:txBody>
          <a:bodyPr wrap="square" rtlCol="0">
            <a:spAutoFit/>
          </a:bodyPr>
          <a:lstStyle/>
          <a:p>
            <a:pPr algn="just"/>
            <a:r>
              <a:rPr lang="en-US" sz="2000" dirty="0">
                <a:latin typeface="Calibri" panose="020F0502020204030204" pitchFamily="34" charset="0"/>
              </a:rPr>
              <a:t>The </a:t>
            </a:r>
            <a:r>
              <a:rPr lang="en-US" sz="2000" dirty="0" err="1">
                <a:latin typeface="Calibri" panose="020F0502020204030204" pitchFamily="34" charset="0"/>
              </a:rPr>
              <a:t>SECRETed</a:t>
            </a:r>
            <a:r>
              <a:rPr lang="en-US" sz="2000" dirty="0">
                <a:latin typeface="Calibri" panose="020F0502020204030204" pitchFamily="34" charset="0"/>
              </a:rPr>
              <a:t> Project Logo</a:t>
            </a:r>
          </a:p>
          <a:p>
            <a:pPr algn="just"/>
            <a:endParaRPr lang="en-US" sz="2000" dirty="0">
              <a:latin typeface="Calibri" panose="020F0502020204030204" pitchFamily="34" charset="0"/>
            </a:endParaRPr>
          </a:p>
          <a:p>
            <a:pPr algn="just"/>
            <a:r>
              <a:rPr lang="en-US" sz="2000" dirty="0">
                <a:latin typeface="Calibri" panose="020F0502020204030204" pitchFamily="34" charset="0"/>
              </a:rPr>
              <a:t>The following formations of logo are given to be used for print and applications where all elements are clearly visible in order not to lose the project’s identity.</a:t>
            </a:r>
          </a:p>
        </p:txBody>
      </p:sp>
      <p:pic>
        <p:nvPicPr>
          <p:cNvPr id="3" name="Εικόνα 2">
            <a:extLst>
              <a:ext uri="{FF2B5EF4-FFF2-40B4-BE49-F238E27FC236}">
                <a16:creationId xmlns:a16="http://schemas.microsoft.com/office/drawing/2014/main" id="{346B1443-9B8A-4E02-B397-4D813157FB26}"/>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73755" y="3792478"/>
            <a:ext cx="2756925" cy="1747121"/>
          </a:xfrm>
          <a:prstGeom prst="rect">
            <a:avLst/>
          </a:prstGeom>
        </p:spPr>
      </p:pic>
      <p:pic>
        <p:nvPicPr>
          <p:cNvPr id="7" name="Εικόνα 6">
            <a:extLst>
              <a:ext uri="{FF2B5EF4-FFF2-40B4-BE49-F238E27FC236}">
                <a16:creationId xmlns:a16="http://schemas.microsoft.com/office/drawing/2014/main" id="{380094A8-FDC8-4311-B5ED-9CB136CCC518}"/>
              </a:ext>
            </a:extLst>
          </p:cNvPr>
          <p:cNvPicPr>
            <a:picLocks noChangeAspect="1"/>
          </p:cNvPicPr>
          <p:nvPr/>
        </p:nvPicPr>
        <p:blipFill rotWithShape="1">
          <a:blip r:embed="rId3">
            <a:extLst>
              <a:ext uri="{28A0092B-C50C-407E-A947-70E740481C1C}">
                <a14:useLocalDpi xmlns:a14="http://schemas.microsoft.com/office/drawing/2010/main" val="0"/>
              </a:ext>
            </a:extLst>
          </a:blip>
          <a:srcRect l="7646" t="11402" r="34767" b="2438"/>
          <a:stretch/>
        </p:blipFill>
        <p:spPr>
          <a:xfrm>
            <a:off x="5099174" y="3618785"/>
            <a:ext cx="2137083" cy="2121135"/>
          </a:xfrm>
          <a:prstGeom prst="rect">
            <a:avLst/>
          </a:prstGeom>
        </p:spPr>
      </p:pic>
      <p:pic>
        <p:nvPicPr>
          <p:cNvPr id="9" name="Εικόνα 8">
            <a:extLst>
              <a:ext uri="{FF2B5EF4-FFF2-40B4-BE49-F238E27FC236}">
                <a16:creationId xmlns:a16="http://schemas.microsoft.com/office/drawing/2014/main" id="{6CC3B3B5-7185-4648-B217-2CB86A7E4CEF}"/>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804752" y="3781942"/>
            <a:ext cx="1768193" cy="1768193"/>
          </a:xfrm>
          <a:prstGeom prst="rect">
            <a:avLst/>
          </a:prstGeom>
        </p:spPr>
      </p:pic>
      <p:sp>
        <p:nvSpPr>
          <p:cNvPr id="20" name="TextBox 19">
            <a:extLst>
              <a:ext uri="{FF2B5EF4-FFF2-40B4-BE49-F238E27FC236}">
                <a16:creationId xmlns:a16="http://schemas.microsoft.com/office/drawing/2014/main" id="{CFDA00B6-E28B-4E03-B3BE-955268E6AA63}"/>
              </a:ext>
            </a:extLst>
          </p:cNvPr>
          <p:cNvSpPr txBox="1"/>
          <p:nvPr/>
        </p:nvSpPr>
        <p:spPr>
          <a:xfrm>
            <a:off x="805977" y="5764843"/>
            <a:ext cx="2692480" cy="338554"/>
          </a:xfrm>
          <a:prstGeom prst="rect">
            <a:avLst/>
          </a:prstGeom>
          <a:noFill/>
        </p:spPr>
        <p:txBody>
          <a:bodyPr wrap="square" rtlCol="0">
            <a:spAutoFit/>
          </a:bodyPr>
          <a:lstStyle/>
          <a:p>
            <a:pPr algn="ctr"/>
            <a:r>
              <a:rPr lang="en-US" sz="1600" b="1" i="1" dirty="0">
                <a:latin typeface="Calibri" panose="020F0502020204030204" pitchFamily="34" charset="0"/>
              </a:rPr>
              <a:t>Horizontal full </a:t>
            </a:r>
            <a:r>
              <a:rPr lang="en-US" sz="1600" b="1" i="1" dirty="0" err="1">
                <a:latin typeface="Calibri" panose="020F0502020204030204" pitchFamily="34" charset="0"/>
              </a:rPr>
              <a:t>colour</a:t>
            </a:r>
            <a:endParaRPr lang="en-US" sz="1600" b="1" i="1" dirty="0">
              <a:latin typeface="Calibri" panose="020F0502020204030204" pitchFamily="34" charset="0"/>
            </a:endParaRPr>
          </a:p>
        </p:txBody>
      </p:sp>
      <p:sp>
        <p:nvSpPr>
          <p:cNvPr id="23" name="TextBox 22">
            <a:extLst>
              <a:ext uri="{FF2B5EF4-FFF2-40B4-BE49-F238E27FC236}">
                <a16:creationId xmlns:a16="http://schemas.microsoft.com/office/drawing/2014/main" id="{7AF94B9B-A2BE-49BB-BCAF-67A471A6EEE6}"/>
              </a:ext>
            </a:extLst>
          </p:cNvPr>
          <p:cNvSpPr txBox="1"/>
          <p:nvPr/>
        </p:nvSpPr>
        <p:spPr>
          <a:xfrm>
            <a:off x="4821476" y="5765610"/>
            <a:ext cx="2692480" cy="338554"/>
          </a:xfrm>
          <a:prstGeom prst="rect">
            <a:avLst/>
          </a:prstGeom>
          <a:noFill/>
        </p:spPr>
        <p:txBody>
          <a:bodyPr wrap="square" rtlCol="0">
            <a:spAutoFit/>
          </a:bodyPr>
          <a:lstStyle/>
          <a:p>
            <a:pPr algn="ctr"/>
            <a:r>
              <a:rPr lang="en-US" sz="1600" b="1" i="1" dirty="0">
                <a:latin typeface="Calibri" panose="020F0502020204030204" pitchFamily="34" charset="0"/>
              </a:rPr>
              <a:t>Vertical full </a:t>
            </a:r>
            <a:r>
              <a:rPr lang="en-US" sz="1600" b="1" i="1" dirty="0" err="1">
                <a:latin typeface="Calibri" panose="020F0502020204030204" pitchFamily="34" charset="0"/>
              </a:rPr>
              <a:t>colour</a:t>
            </a:r>
            <a:endParaRPr lang="en-US" sz="1600" b="1" i="1" dirty="0">
              <a:latin typeface="Calibri" panose="020F0502020204030204" pitchFamily="34" charset="0"/>
            </a:endParaRPr>
          </a:p>
        </p:txBody>
      </p:sp>
      <p:sp>
        <p:nvSpPr>
          <p:cNvPr id="24" name="TextBox 23">
            <a:extLst>
              <a:ext uri="{FF2B5EF4-FFF2-40B4-BE49-F238E27FC236}">
                <a16:creationId xmlns:a16="http://schemas.microsoft.com/office/drawing/2014/main" id="{6CBC63FF-9AE8-4548-B811-FCCE17E0C0D4}"/>
              </a:ext>
            </a:extLst>
          </p:cNvPr>
          <p:cNvSpPr txBox="1"/>
          <p:nvPr/>
        </p:nvSpPr>
        <p:spPr>
          <a:xfrm>
            <a:off x="8342608" y="5764843"/>
            <a:ext cx="2692480" cy="338554"/>
          </a:xfrm>
          <a:prstGeom prst="rect">
            <a:avLst/>
          </a:prstGeom>
          <a:noFill/>
        </p:spPr>
        <p:txBody>
          <a:bodyPr wrap="square" rtlCol="0">
            <a:spAutoFit/>
          </a:bodyPr>
          <a:lstStyle/>
          <a:p>
            <a:pPr algn="ctr"/>
            <a:r>
              <a:rPr lang="en-US" sz="1600" b="1" i="1" dirty="0">
                <a:latin typeface="Calibri" panose="020F0502020204030204" pitchFamily="34" charset="0"/>
              </a:rPr>
              <a:t>Icon</a:t>
            </a:r>
          </a:p>
        </p:txBody>
      </p:sp>
    </p:spTree>
    <p:extLst>
      <p:ext uri="{BB962C8B-B14F-4D97-AF65-F5344CB8AC3E}">
        <p14:creationId xmlns:p14="http://schemas.microsoft.com/office/powerpoint/2010/main" val="1130197683"/>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51"/>
                                        </p:tgtEl>
                                        <p:attrNameLst>
                                          <p:attrName>style.visibility</p:attrName>
                                        </p:attrNameLst>
                                      </p:cBhvr>
                                      <p:to>
                                        <p:strVal val="visible"/>
                                      </p:to>
                                    </p:set>
                                    <p:animEffect transition="in" filter="wipe(left)">
                                      <p:cBhvr>
                                        <p:cTn id="7" dur="500"/>
                                        <p:tgtEl>
                                          <p:spTgt spid="5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1"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 name="Title 50">
            <a:extLst>
              <a:ext uri="{FF2B5EF4-FFF2-40B4-BE49-F238E27FC236}">
                <a16:creationId xmlns:a16="http://schemas.microsoft.com/office/drawing/2014/main" id="{3547FE0B-3B4F-4696-AB67-D6F4956FACB0}"/>
              </a:ext>
            </a:extLst>
          </p:cNvPr>
          <p:cNvSpPr>
            <a:spLocks noGrp="1"/>
          </p:cNvSpPr>
          <p:nvPr>
            <p:ph type="title"/>
          </p:nvPr>
        </p:nvSpPr>
        <p:spPr>
          <a:xfrm>
            <a:off x="773755" y="775671"/>
            <a:ext cx="7818413" cy="808459"/>
          </a:xfrm>
        </p:spPr>
        <p:txBody>
          <a:bodyPr/>
          <a:lstStyle/>
          <a:p>
            <a:r>
              <a:rPr lang="en-US" dirty="0">
                <a:latin typeface="Calibri" panose="020F0502020204030204" pitchFamily="34" charset="0"/>
                <a:ea typeface="Open Sans" pitchFamily="34" charset="0"/>
                <a:cs typeface="Open Sans" pitchFamily="34" charset="0"/>
              </a:rPr>
              <a:t>Logo</a:t>
            </a:r>
          </a:p>
        </p:txBody>
      </p:sp>
      <p:sp>
        <p:nvSpPr>
          <p:cNvPr id="28" name="TextBox 27">
            <a:extLst>
              <a:ext uri="{FF2B5EF4-FFF2-40B4-BE49-F238E27FC236}">
                <a16:creationId xmlns:a16="http://schemas.microsoft.com/office/drawing/2014/main" id="{8B467646-D424-45E8-B31A-D7C53D9B37C4}"/>
              </a:ext>
            </a:extLst>
          </p:cNvPr>
          <p:cNvSpPr txBox="1"/>
          <p:nvPr/>
        </p:nvSpPr>
        <p:spPr>
          <a:xfrm>
            <a:off x="838200" y="1915777"/>
            <a:ext cx="10518510" cy="400110"/>
          </a:xfrm>
          <a:prstGeom prst="rect">
            <a:avLst/>
          </a:prstGeom>
          <a:noFill/>
        </p:spPr>
        <p:txBody>
          <a:bodyPr wrap="square" rtlCol="0">
            <a:spAutoFit/>
          </a:bodyPr>
          <a:lstStyle/>
          <a:p>
            <a:pPr algn="just"/>
            <a:r>
              <a:rPr lang="en-US" sz="2000" b="1" dirty="0" err="1">
                <a:latin typeface="Calibri" panose="020F0502020204030204" pitchFamily="34" charset="0"/>
              </a:rPr>
              <a:t>SECRETed</a:t>
            </a:r>
            <a:r>
              <a:rPr lang="en-US" sz="2000" b="1" dirty="0">
                <a:latin typeface="Calibri" panose="020F0502020204030204" pitchFamily="34" charset="0"/>
              </a:rPr>
              <a:t> Project Logo Color Variations</a:t>
            </a:r>
          </a:p>
        </p:txBody>
      </p:sp>
      <p:pic>
        <p:nvPicPr>
          <p:cNvPr id="3" name="Εικόνα 2">
            <a:extLst>
              <a:ext uri="{FF2B5EF4-FFF2-40B4-BE49-F238E27FC236}">
                <a16:creationId xmlns:a16="http://schemas.microsoft.com/office/drawing/2014/main" id="{346B1443-9B8A-4E02-B397-4D813157FB26}"/>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73755" y="2507956"/>
            <a:ext cx="2756925" cy="1747121"/>
          </a:xfrm>
          <a:prstGeom prst="rect">
            <a:avLst/>
          </a:prstGeom>
        </p:spPr>
      </p:pic>
      <p:pic>
        <p:nvPicPr>
          <p:cNvPr id="7" name="Εικόνα 6">
            <a:extLst>
              <a:ext uri="{FF2B5EF4-FFF2-40B4-BE49-F238E27FC236}">
                <a16:creationId xmlns:a16="http://schemas.microsoft.com/office/drawing/2014/main" id="{380094A8-FDC8-4311-B5ED-9CB136CCC518}"/>
              </a:ext>
            </a:extLst>
          </p:cNvPr>
          <p:cNvPicPr>
            <a:picLocks noChangeAspect="1"/>
          </p:cNvPicPr>
          <p:nvPr/>
        </p:nvPicPr>
        <p:blipFill rotWithShape="1">
          <a:blip r:embed="rId3">
            <a:extLst>
              <a:ext uri="{28A0092B-C50C-407E-A947-70E740481C1C}">
                <a14:useLocalDpi xmlns:a14="http://schemas.microsoft.com/office/drawing/2010/main" val="0"/>
              </a:ext>
            </a:extLst>
          </a:blip>
          <a:srcRect l="7646" t="11402" r="34767" b="2438"/>
          <a:stretch/>
        </p:blipFill>
        <p:spPr>
          <a:xfrm>
            <a:off x="5027458" y="4447145"/>
            <a:ext cx="2137083" cy="2121135"/>
          </a:xfrm>
          <a:prstGeom prst="rect">
            <a:avLst/>
          </a:prstGeom>
        </p:spPr>
      </p:pic>
      <p:pic>
        <p:nvPicPr>
          <p:cNvPr id="2" name="Εικόνα 1">
            <a:extLst>
              <a:ext uri="{FF2B5EF4-FFF2-40B4-BE49-F238E27FC236}">
                <a16:creationId xmlns:a16="http://schemas.microsoft.com/office/drawing/2014/main" id="{1844A61A-98BF-22A4-DA79-6CD42D76E2A1}"/>
              </a:ext>
            </a:extLst>
          </p:cNvPr>
          <p:cNvPicPr>
            <a:picLocks noChangeAspect="1"/>
          </p:cNvPicPr>
          <p:nvPr/>
        </p:nvPicPr>
        <p:blipFill>
          <a:blip r:embed="rId4">
            <a:extLst>
              <a:ext uri="{28A0092B-C50C-407E-A947-70E740481C1C}">
                <a14:useLocalDpi xmlns:a14="http://schemas.microsoft.com/office/drawing/2010/main" val="0"/>
              </a:ext>
            </a:extLst>
          </a:blip>
          <a:srcRect/>
          <a:stretch/>
        </p:blipFill>
        <p:spPr>
          <a:xfrm>
            <a:off x="4717538" y="2507956"/>
            <a:ext cx="2756924" cy="1747121"/>
          </a:xfrm>
          <a:prstGeom prst="rect">
            <a:avLst/>
          </a:prstGeom>
        </p:spPr>
      </p:pic>
      <p:pic>
        <p:nvPicPr>
          <p:cNvPr id="5" name="Εικόνα 4">
            <a:extLst>
              <a:ext uri="{FF2B5EF4-FFF2-40B4-BE49-F238E27FC236}">
                <a16:creationId xmlns:a16="http://schemas.microsoft.com/office/drawing/2014/main" id="{23B08DEE-BDE5-075D-DD31-60B7AACA8A4E}"/>
              </a:ext>
            </a:extLst>
          </p:cNvPr>
          <p:cNvPicPr>
            <a:picLocks noChangeAspect="1"/>
          </p:cNvPicPr>
          <p:nvPr/>
        </p:nvPicPr>
        <p:blipFill>
          <a:blip r:embed="rId5">
            <a:extLst>
              <a:ext uri="{28A0092B-C50C-407E-A947-70E740481C1C}">
                <a14:useLocalDpi xmlns:a14="http://schemas.microsoft.com/office/drawing/2010/main" val="0"/>
              </a:ext>
            </a:extLst>
          </a:blip>
          <a:srcRect/>
          <a:stretch/>
        </p:blipFill>
        <p:spPr>
          <a:xfrm>
            <a:off x="8661321" y="2507956"/>
            <a:ext cx="2756924" cy="1747120"/>
          </a:xfrm>
          <a:prstGeom prst="rect">
            <a:avLst/>
          </a:prstGeom>
          <a:solidFill>
            <a:schemeClr val="accent6"/>
          </a:solidFill>
        </p:spPr>
      </p:pic>
    </p:spTree>
    <p:extLst>
      <p:ext uri="{BB962C8B-B14F-4D97-AF65-F5344CB8AC3E}">
        <p14:creationId xmlns:p14="http://schemas.microsoft.com/office/powerpoint/2010/main" val="2609584269"/>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51"/>
                                        </p:tgtEl>
                                        <p:attrNameLst>
                                          <p:attrName>style.visibility</p:attrName>
                                        </p:attrNameLst>
                                      </p:cBhvr>
                                      <p:to>
                                        <p:strVal val="visible"/>
                                      </p:to>
                                    </p:set>
                                    <p:animEffect transition="in" filter="wipe(left)">
                                      <p:cBhvr>
                                        <p:cTn id="7" dur="500"/>
                                        <p:tgtEl>
                                          <p:spTgt spid="5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1"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 name="Title 50">
            <a:extLst>
              <a:ext uri="{FF2B5EF4-FFF2-40B4-BE49-F238E27FC236}">
                <a16:creationId xmlns:a16="http://schemas.microsoft.com/office/drawing/2014/main" id="{3547FE0B-3B4F-4696-AB67-D6F4956FACB0}"/>
              </a:ext>
            </a:extLst>
          </p:cNvPr>
          <p:cNvSpPr>
            <a:spLocks noGrp="1"/>
          </p:cNvSpPr>
          <p:nvPr>
            <p:ph type="title"/>
          </p:nvPr>
        </p:nvSpPr>
        <p:spPr>
          <a:xfrm>
            <a:off x="773755" y="775671"/>
            <a:ext cx="7818413" cy="808459"/>
          </a:xfrm>
        </p:spPr>
        <p:txBody>
          <a:bodyPr/>
          <a:lstStyle/>
          <a:p>
            <a:r>
              <a:rPr lang="en-US" dirty="0">
                <a:latin typeface="Calibri" panose="020F0502020204030204" pitchFamily="34" charset="0"/>
                <a:ea typeface="Open Sans" pitchFamily="34" charset="0"/>
                <a:cs typeface="Open Sans" pitchFamily="34" charset="0"/>
              </a:rPr>
              <a:t>Logo</a:t>
            </a:r>
          </a:p>
        </p:txBody>
      </p:sp>
      <p:sp>
        <p:nvSpPr>
          <p:cNvPr id="28" name="TextBox 27">
            <a:extLst>
              <a:ext uri="{FF2B5EF4-FFF2-40B4-BE49-F238E27FC236}">
                <a16:creationId xmlns:a16="http://schemas.microsoft.com/office/drawing/2014/main" id="{8B467646-D424-45E8-B31A-D7C53D9B37C4}"/>
              </a:ext>
            </a:extLst>
          </p:cNvPr>
          <p:cNvSpPr txBox="1"/>
          <p:nvPr/>
        </p:nvSpPr>
        <p:spPr>
          <a:xfrm>
            <a:off x="838200" y="1915777"/>
            <a:ext cx="10518510" cy="1631216"/>
          </a:xfrm>
          <a:prstGeom prst="rect">
            <a:avLst/>
          </a:prstGeom>
          <a:noFill/>
        </p:spPr>
        <p:txBody>
          <a:bodyPr wrap="square" rtlCol="0">
            <a:spAutoFit/>
          </a:bodyPr>
          <a:lstStyle/>
          <a:p>
            <a:pPr algn="just"/>
            <a:r>
              <a:rPr lang="en-US" sz="2000" b="1" dirty="0">
                <a:latin typeface="Calibri" panose="020F0502020204030204" pitchFamily="34" charset="0"/>
              </a:rPr>
              <a:t>Safety Margins</a:t>
            </a:r>
          </a:p>
          <a:p>
            <a:pPr algn="just"/>
            <a:endParaRPr lang="en-US" sz="2000" dirty="0">
              <a:latin typeface="Calibri" panose="020F0502020204030204" pitchFamily="34" charset="0"/>
            </a:endParaRPr>
          </a:p>
          <a:p>
            <a:pPr algn="just"/>
            <a:r>
              <a:rPr lang="en-US" sz="2000" dirty="0">
                <a:latin typeface="Calibri" panose="020F0502020204030204" pitchFamily="34" charset="0"/>
              </a:rPr>
              <a:t>The safety margins aim to preserve the appropriate visibility of the logo. That height is the minimum space applied to all versions of the materials in order to protect the logo’s visibility and placement of other elements around it.</a:t>
            </a:r>
          </a:p>
        </p:txBody>
      </p:sp>
      <p:sp>
        <p:nvSpPr>
          <p:cNvPr id="2" name="TextBox 1">
            <a:extLst>
              <a:ext uri="{FF2B5EF4-FFF2-40B4-BE49-F238E27FC236}">
                <a16:creationId xmlns:a16="http://schemas.microsoft.com/office/drawing/2014/main" id="{F38E76DA-86DE-DED6-060A-ACDD720DD309}"/>
              </a:ext>
            </a:extLst>
          </p:cNvPr>
          <p:cNvSpPr txBox="1"/>
          <p:nvPr/>
        </p:nvSpPr>
        <p:spPr>
          <a:xfrm>
            <a:off x="838200" y="3567234"/>
            <a:ext cx="2514600" cy="338554"/>
          </a:xfrm>
          <a:prstGeom prst="rect">
            <a:avLst/>
          </a:prstGeom>
          <a:noFill/>
        </p:spPr>
        <p:txBody>
          <a:bodyPr wrap="square" rtlCol="0">
            <a:spAutoFit/>
          </a:bodyPr>
          <a:lstStyle/>
          <a:p>
            <a:r>
              <a:rPr lang="en-US" sz="1600" b="1" dirty="0">
                <a:solidFill>
                  <a:srgbClr val="2F84B3"/>
                </a:solidFill>
                <a:latin typeface="Calibri" panose="020F0502020204030204" pitchFamily="34" charset="0"/>
                <a:ea typeface="Calibri" panose="020F0502020204030204" pitchFamily="34" charset="0"/>
                <a:cs typeface="Calibri" panose="020F0502020204030204" pitchFamily="34" charset="0"/>
              </a:rPr>
              <a:t>X= The logo’s icon height</a:t>
            </a:r>
            <a:endParaRPr lang="el-GR" sz="1600" b="1" dirty="0">
              <a:solidFill>
                <a:srgbClr val="2F84B3"/>
              </a:solidFill>
              <a:latin typeface="Calibri" panose="020F0502020204030204" pitchFamily="34" charset="0"/>
              <a:ea typeface="Calibri" panose="020F0502020204030204" pitchFamily="34" charset="0"/>
              <a:cs typeface="Calibri" panose="020F0502020204030204" pitchFamily="34" charset="0"/>
            </a:endParaRPr>
          </a:p>
        </p:txBody>
      </p:sp>
      <p:sp>
        <p:nvSpPr>
          <p:cNvPr id="4" name="Ορθογώνιο 3">
            <a:extLst>
              <a:ext uri="{FF2B5EF4-FFF2-40B4-BE49-F238E27FC236}">
                <a16:creationId xmlns:a16="http://schemas.microsoft.com/office/drawing/2014/main" id="{3314FBEC-5DC7-A825-B3D8-663253154815}"/>
              </a:ext>
            </a:extLst>
          </p:cNvPr>
          <p:cNvSpPr/>
          <p:nvPr/>
        </p:nvSpPr>
        <p:spPr>
          <a:xfrm>
            <a:off x="7214049" y="3681072"/>
            <a:ext cx="3582115" cy="2639421"/>
          </a:xfrm>
          <a:prstGeom prst="rect">
            <a:avLst/>
          </a:prstGeom>
          <a:solidFill>
            <a:schemeClr val="bg1"/>
          </a:solid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pic>
        <p:nvPicPr>
          <p:cNvPr id="3" name="Εικόνα 2">
            <a:extLst>
              <a:ext uri="{FF2B5EF4-FFF2-40B4-BE49-F238E27FC236}">
                <a16:creationId xmlns:a16="http://schemas.microsoft.com/office/drawing/2014/main" id="{346B1443-9B8A-4E02-B397-4D813157FB26}"/>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649649" y="4128425"/>
            <a:ext cx="2756925" cy="1747121"/>
          </a:xfrm>
          <a:prstGeom prst="rect">
            <a:avLst/>
          </a:prstGeom>
        </p:spPr>
      </p:pic>
      <p:sp>
        <p:nvSpPr>
          <p:cNvPr id="5" name="Αριστερό άγκιστρο 4">
            <a:extLst>
              <a:ext uri="{FF2B5EF4-FFF2-40B4-BE49-F238E27FC236}">
                <a16:creationId xmlns:a16="http://schemas.microsoft.com/office/drawing/2014/main" id="{2E96835D-F9C8-2B84-857C-A65CBA7523B6}"/>
              </a:ext>
            </a:extLst>
          </p:cNvPr>
          <p:cNvSpPr/>
          <p:nvPr/>
        </p:nvSpPr>
        <p:spPr>
          <a:xfrm>
            <a:off x="1301297" y="4540305"/>
            <a:ext cx="405759" cy="936104"/>
          </a:xfrm>
          <a:prstGeom prst="leftBrace">
            <a:avLst/>
          </a:prstGeom>
          <a:ln w="19050">
            <a:solidFill>
              <a:srgbClr val="2F84B3"/>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l-GR" baseline="-25000" dirty="0"/>
          </a:p>
        </p:txBody>
      </p:sp>
      <p:sp>
        <p:nvSpPr>
          <p:cNvPr id="6" name="TextBox 5">
            <a:extLst>
              <a:ext uri="{FF2B5EF4-FFF2-40B4-BE49-F238E27FC236}">
                <a16:creationId xmlns:a16="http://schemas.microsoft.com/office/drawing/2014/main" id="{A0033098-C449-C8D3-A1AE-695473A13E6E}"/>
              </a:ext>
            </a:extLst>
          </p:cNvPr>
          <p:cNvSpPr txBox="1"/>
          <p:nvPr/>
        </p:nvSpPr>
        <p:spPr>
          <a:xfrm>
            <a:off x="756477" y="4823131"/>
            <a:ext cx="648072" cy="369332"/>
          </a:xfrm>
          <a:prstGeom prst="rect">
            <a:avLst/>
          </a:prstGeom>
          <a:noFill/>
        </p:spPr>
        <p:txBody>
          <a:bodyPr wrap="square" rtlCol="0">
            <a:spAutoFit/>
          </a:bodyPr>
          <a:lstStyle/>
          <a:p>
            <a:pPr algn="ctr"/>
            <a:r>
              <a:rPr lang="en-US" b="1" dirty="0">
                <a:solidFill>
                  <a:srgbClr val="2F84B3"/>
                </a:solidFill>
                <a:latin typeface="Avenir LT Std 45 Book" pitchFamily="34" charset="0"/>
              </a:rPr>
              <a:t>X</a:t>
            </a:r>
            <a:endParaRPr lang="el-GR" b="1" dirty="0">
              <a:solidFill>
                <a:srgbClr val="2F84B3"/>
              </a:solidFill>
              <a:latin typeface="Avenir LT Std 45 Book" pitchFamily="34" charset="0"/>
            </a:endParaRPr>
          </a:p>
        </p:txBody>
      </p:sp>
      <p:pic>
        <p:nvPicPr>
          <p:cNvPr id="8" name="Εικόνα 7">
            <a:extLst>
              <a:ext uri="{FF2B5EF4-FFF2-40B4-BE49-F238E27FC236}">
                <a16:creationId xmlns:a16="http://schemas.microsoft.com/office/drawing/2014/main" id="{CA62CD95-8236-742D-BEDC-48EE3EA4A54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707056" y="4413800"/>
            <a:ext cx="2756925" cy="1747121"/>
          </a:xfrm>
          <a:prstGeom prst="rect">
            <a:avLst/>
          </a:prstGeom>
        </p:spPr>
      </p:pic>
      <p:sp>
        <p:nvSpPr>
          <p:cNvPr id="11" name="Ορθογώνιο 10">
            <a:extLst>
              <a:ext uri="{FF2B5EF4-FFF2-40B4-BE49-F238E27FC236}">
                <a16:creationId xmlns:a16="http://schemas.microsoft.com/office/drawing/2014/main" id="{790C5920-CAE2-3655-BBBF-C346820A7D0D}"/>
              </a:ext>
            </a:extLst>
          </p:cNvPr>
          <p:cNvSpPr/>
          <p:nvPr/>
        </p:nvSpPr>
        <p:spPr>
          <a:xfrm>
            <a:off x="7214050" y="4682821"/>
            <a:ext cx="464036" cy="464036"/>
          </a:xfrm>
          <a:prstGeom prst="rect">
            <a:avLst/>
          </a:prstGeom>
          <a:no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dirty="0"/>
          </a:p>
        </p:txBody>
      </p:sp>
      <p:sp>
        <p:nvSpPr>
          <p:cNvPr id="13" name="TextBox 12">
            <a:extLst>
              <a:ext uri="{FF2B5EF4-FFF2-40B4-BE49-F238E27FC236}">
                <a16:creationId xmlns:a16="http://schemas.microsoft.com/office/drawing/2014/main" id="{FE62FCEF-7C6A-780C-F14E-D36E09E91488}"/>
              </a:ext>
            </a:extLst>
          </p:cNvPr>
          <p:cNvSpPr txBox="1"/>
          <p:nvPr/>
        </p:nvSpPr>
        <p:spPr>
          <a:xfrm>
            <a:off x="7122032" y="4805369"/>
            <a:ext cx="648072" cy="276999"/>
          </a:xfrm>
          <a:prstGeom prst="rect">
            <a:avLst/>
          </a:prstGeom>
          <a:noFill/>
        </p:spPr>
        <p:txBody>
          <a:bodyPr wrap="square" rtlCol="0">
            <a:spAutoFit/>
          </a:bodyPr>
          <a:lstStyle/>
          <a:p>
            <a:pPr algn="ctr"/>
            <a:r>
              <a:rPr lang="en-US" sz="1200" b="1" dirty="0">
                <a:solidFill>
                  <a:srgbClr val="2F84B3"/>
                </a:solidFill>
                <a:latin typeface="Avenir LT Std 45 Book" pitchFamily="34" charset="0"/>
              </a:rPr>
              <a:t>X/2</a:t>
            </a:r>
            <a:endParaRPr lang="el-GR" sz="1200" b="1" dirty="0">
              <a:solidFill>
                <a:srgbClr val="2F84B3"/>
              </a:solidFill>
              <a:latin typeface="Avenir LT Std 45 Book" pitchFamily="34" charset="0"/>
            </a:endParaRPr>
          </a:p>
        </p:txBody>
      </p:sp>
      <p:sp>
        <p:nvSpPr>
          <p:cNvPr id="14" name="Ορθογώνιο 13">
            <a:extLst>
              <a:ext uri="{FF2B5EF4-FFF2-40B4-BE49-F238E27FC236}">
                <a16:creationId xmlns:a16="http://schemas.microsoft.com/office/drawing/2014/main" id="{D6A1435E-968D-CE92-D1D4-0E4F0EEBEA8F}"/>
              </a:ext>
            </a:extLst>
          </p:cNvPr>
          <p:cNvSpPr/>
          <p:nvPr/>
        </p:nvSpPr>
        <p:spPr>
          <a:xfrm>
            <a:off x="7741666" y="3681072"/>
            <a:ext cx="464036" cy="464036"/>
          </a:xfrm>
          <a:prstGeom prst="rect">
            <a:avLst/>
          </a:prstGeom>
          <a:no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dirty="0"/>
          </a:p>
        </p:txBody>
      </p:sp>
      <p:sp>
        <p:nvSpPr>
          <p:cNvPr id="15" name="TextBox 14">
            <a:extLst>
              <a:ext uri="{FF2B5EF4-FFF2-40B4-BE49-F238E27FC236}">
                <a16:creationId xmlns:a16="http://schemas.microsoft.com/office/drawing/2014/main" id="{6B69A207-9DEA-F6D6-A011-177F3EEFFE35}"/>
              </a:ext>
            </a:extLst>
          </p:cNvPr>
          <p:cNvSpPr txBox="1"/>
          <p:nvPr/>
        </p:nvSpPr>
        <p:spPr>
          <a:xfrm>
            <a:off x="7649648" y="3803620"/>
            <a:ext cx="648072" cy="276999"/>
          </a:xfrm>
          <a:prstGeom prst="rect">
            <a:avLst/>
          </a:prstGeom>
          <a:noFill/>
        </p:spPr>
        <p:txBody>
          <a:bodyPr wrap="square" rtlCol="0">
            <a:spAutoFit/>
          </a:bodyPr>
          <a:lstStyle/>
          <a:p>
            <a:pPr algn="ctr"/>
            <a:r>
              <a:rPr lang="en-US" sz="1200" b="1" dirty="0">
                <a:solidFill>
                  <a:srgbClr val="2F84B3"/>
                </a:solidFill>
                <a:latin typeface="Avenir LT Std 45 Book" pitchFamily="34" charset="0"/>
              </a:rPr>
              <a:t>X/2</a:t>
            </a:r>
            <a:endParaRPr lang="el-GR" sz="1200" b="1" dirty="0">
              <a:solidFill>
                <a:srgbClr val="2F84B3"/>
              </a:solidFill>
              <a:latin typeface="Avenir LT Std 45 Book" pitchFamily="34" charset="0"/>
            </a:endParaRPr>
          </a:p>
        </p:txBody>
      </p:sp>
      <p:sp>
        <p:nvSpPr>
          <p:cNvPr id="16" name="Ορθογώνιο 15">
            <a:extLst>
              <a:ext uri="{FF2B5EF4-FFF2-40B4-BE49-F238E27FC236}">
                <a16:creationId xmlns:a16="http://schemas.microsoft.com/office/drawing/2014/main" id="{985816A3-1E2D-2B9E-1044-C64967C3FBAE}"/>
              </a:ext>
            </a:extLst>
          </p:cNvPr>
          <p:cNvSpPr/>
          <p:nvPr/>
        </p:nvSpPr>
        <p:spPr>
          <a:xfrm>
            <a:off x="9806976" y="5856458"/>
            <a:ext cx="464036" cy="464036"/>
          </a:xfrm>
          <a:prstGeom prst="rect">
            <a:avLst/>
          </a:prstGeom>
          <a:no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dirty="0"/>
          </a:p>
        </p:txBody>
      </p:sp>
      <p:sp>
        <p:nvSpPr>
          <p:cNvPr id="17" name="TextBox 16">
            <a:extLst>
              <a:ext uri="{FF2B5EF4-FFF2-40B4-BE49-F238E27FC236}">
                <a16:creationId xmlns:a16="http://schemas.microsoft.com/office/drawing/2014/main" id="{3A2BBEAB-1DE7-2FE7-80DB-E4BFA71CA376}"/>
              </a:ext>
            </a:extLst>
          </p:cNvPr>
          <p:cNvSpPr txBox="1"/>
          <p:nvPr/>
        </p:nvSpPr>
        <p:spPr>
          <a:xfrm>
            <a:off x="9714958" y="5979006"/>
            <a:ext cx="648072" cy="276999"/>
          </a:xfrm>
          <a:prstGeom prst="rect">
            <a:avLst/>
          </a:prstGeom>
          <a:noFill/>
        </p:spPr>
        <p:txBody>
          <a:bodyPr wrap="square" rtlCol="0">
            <a:spAutoFit/>
          </a:bodyPr>
          <a:lstStyle/>
          <a:p>
            <a:pPr algn="ctr"/>
            <a:r>
              <a:rPr lang="en-US" sz="1200" b="1" dirty="0">
                <a:solidFill>
                  <a:srgbClr val="2F84B3"/>
                </a:solidFill>
                <a:latin typeface="Avenir LT Std 45 Book" pitchFamily="34" charset="0"/>
              </a:rPr>
              <a:t>X/2</a:t>
            </a:r>
            <a:endParaRPr lang="el-GR" sz="1200" b="1" dirty="0">
              <a:solidFill>
                <a:srgbClr val="2F84B3"/>
              </a:solidFill>
              <a:latin typeface="Avenir LT Std 45 Book" pitchFamily="34" charset="0"/>
            </a:endParaRPr>
          </a:p>
        </p:txBody>
      </p:sp>
      <p:sp>
        <p:nvSpPr>
          <p:cNvPr id="18" name="Ορθογώνιο 17">
            <a:extLst>
              <a:ext uri="{FF2B5EF4-FFF2-40B4-BE49-F238E27FC236}">
                <a16:creationId xmlns:a16="http://schemas.microsoft.com/office/drawing/2014/main" id="{00553D58-DB34-DD3F-0112-49E309BE3478}"/>
              </a:ext>
            </a:extLst>
          </p:cNvPr>
          <p:cNvSpPr/>
          <p:nvPr/>
        </p:nvSpPr>
        <p:spPr>
          <a:xfrm>
            <a:off x="10332128" y="4747310"/>
            <a:ext cx="464036" cy="464036"/>
          </a:xfrm>
          <a:prstGeom prst="rect">
            <a:avLst/>
          </a:prstGeom>
          <a:no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dirty="0"/>
          </a:p>
        </p:txBody>
      </p:sp>
      <p:sp>
        <p:nvSpPr>
          <p:cNvPr id="19" name="TextBox 18">
            <a:extLst>
              <a:ext uri="{FF2B5EF4-FFF2-40B4-BE49-F238E27FC236}">
                <a16:creationId xmlns:a16="http://schemas.microsoft.com/office/drawing/2014/main" id="{083CB7A3-786D-5DF5-0524-C511720D261B}"/>
              </a:ext>
            </a:extLst>
          </p:cNvPr>
          <p:cNvSpPr txBox="1"/>
          <p:nvPr/>
        </p:nvSpPr>
        <p:spPr>
          <a:xfrm>
            <a:off x="10240110" y="4869858"/>
            <a:ext cx="648072" cy="276999"/>
          </a:xfrm>
          <a:prstGeom prst="rect">
            <a:avLst/>
          </a:prstGeom>
          <a:noFill/>
        </p:spPr>
        <p:txBody>
          <a:bodyPr wrap="square" rtlCol="0">
            <a:spAutoFit/>
          </a:bodyPr>
          <a:lstStyle/>
          <a:p>
            <a:pPr algn="ctr"/>
            <a:r>
              <a:rPr lang="en-US" sz="1200" b="1" dirty="0">
                <a:solidFill>
                  <a:srgbClr val="2F84B3"/>
                </a:solidFill>
                <a:latin typeface="Avenir LT Std 45 Book" pitchFamily="34" charset="0"/>
              </a:rPr>
              <a:t>X/2</a:t>
            </a:r>
            <a:endParaRPr lang="el-GR" sz="1200" b="1" dirty="0">
              <a:solidFill>
                <a:srgbClr val="2F84B3"/>
              </a:solidFill>
              <a:latin typeface="Avenir LT Std 45 Book" pitchFamily="34" charset="0"/>
            </a:endParaRPr>
          </a:p>
        </p:txBody>
      </p:sp>
      <p:sp>
        <p:nvSpPr>
          <p:cNvPr id="9" name="Ορθογώνιο 8">
            <a:extLst>
              <a:ext uri="{FF2B5EF4-FFF2-40B4-BE49-F238E27FC236}">
                <a16:creationId xmlns:a16="http://schemas.microsoft.com/office/drawing/2014/main" id="{4F8AB103-428A-DF3C-256E-25A983313836}"/>
              </a:ext>
            </a:extLst>
          </p:cNvPr>
          <p:cNvSpPr/>
          <p:nvPr/>
        </p:nvSpPr>
        <p:spPr>
          <a:xfrm>
            <a:off x="7678086" y="4145109"/>
            <a:ext cx="2654042" cy="1711350"/>
          </a:xfrm>
          <a:prstGeom prst="rect">
            <a:avLst/>
          </a:prstGeom>
          <a:noFill/>
          <a:ln w="34925">
            <a:solidFill>
              <a:schemeClr val="accent1"/>
            </a:solidFill>
            <a:prstDash val="sysDo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spTree>
    <p:extLst>
      <p:ext uri="{BB962C8B-B14F-4D97-AF65-F5344CB8AC3E}">
        <p14:creationId xmlns:p14="http://schemas.microsoft.com/office/powerpoint/2010/main" val="2342383097"/>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51"/>
                                        </p:tgtEl>
                                        <p:attrNameLst>
                                          <p:attrName>style.visibility</p:attrName>
                                        </p:attrNameLst>
                                      </p:cBhvr>
                                      <p:to>
                                        <p:strVal val="visible"/>
                                      </p:to>
                                    </p:set>
                                    <p:animEffect transition="in" filter="wipe(left)">
                                      <p:cBhvr>
                                        <p:cTn id="7" dur="500"/>
                                        <p:tgtEl>
                                          <p:spTgt spid="5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1"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 name="Title 50">
            <a:extLst>
              <a:ext uri="{FF2B5EF4-FFF2-40B4-BE49-F238E27FC236}">
                <a16:creationId xmlns:a16="http://schemas.microsoft.com/office/drawing/2014/main" id="{3547FE0B-3B4F-4696-AB67-D6F4956FACB0}"/>
              </a:ext>
            </a:extLst>
          </p:cNvPr>
          <p:cNvSpPr>
            <a:spLocks noGrp="1"/>
          </p:cNvSpPr>
          <p:nvPr>
            <p:ph type="title"/>
          </p:nvPr>
        </p:nvSpPr>
        <p:spPr>
          <a:xfrm>
            <a:off x="773755" y="775671"/>
            <a:ext cx="7818413" cy="808459"/>
          </a:xfrm>
        </p:spPr>
        <p:txBody>
          <a:bodyPr/>
          <a:lstStyle/>
          <a:p>
            <a:r>
              <a:rPr lang="en-US" dirty="0">
                <a:latin typeface="Calibri" panose="020F0502020204030204" pitchFamily="34" charset="0"/>
                <a:ea typeface="Open Sans" pitchFamily="34" charset="0"/>
                <a:cs typeface="Open Sans" pitchFamily="34" charset="0"/>
              </a:rPr>
              <a:t>Logo</a:t>
            </a:r>
          </a:p>
        </p:txBody>
      </p:sp>
      <p:sp>
        <p:nvSpPr>
          <p:cNvPr id="28" name="TextBox 27">
            <a:extLst>
              <a:ext uri="{FF2B5EF4-FFF2-40B4-BE49-F238E27FC236}">
                <a16:creationId xmlns:a16="http://schemas.microsoft.com/office/drawing/2014/main" id="{8B467646-D424-45E8-B31A-D7C53D9B37C4}"/>
              </a:ext>
            </a:extLst>
          </p:cNvPr>
          <p:cNvSpPr txBox="1"/>
          <p:nvPr/>
        </p:nvSpPr>
        <p:spPr>
          <a:xfrm>
            <a:off x="838200" y="1915777"/>
            <a:ext cx="10518510" cy="1323439"/>
          </a:xfrm>
          <a:prstGeom prst="rect">
            <a:avLst/>
          </a:prstGeom>
          <a:noFill/>
        </p:spPr>
        <p:txBody>
          <a:bodyPr wrap="square" rtlCol="0">
            <a:spAutoFit/>
          </a:bodyPr>
          <a:lstStyle/>
          <a:p>
            <a:pPr algn="just"/>
            <a:r>
              <a:rPr lang="en-US" sz="2000" b="1" dirty="0">
                <a:latin typeface="Calibri" panose="020F0502020204030204" pitchFamily="34" charset="0"/>
              </a:rPr>
              <a:t>Minimum Dimensions</a:t>
            </a:r>
          </a:p>
          <a:p>
            <a:pPr algn="just"/>
            <a:endParaRPr lang="en-US" sz="2000" dirty="0">
              <a:latin typeface="Calibri" panose="020F0502020204030204" pitchFamily="34" charset="0"/>
            </a:endParaRPr>
          </a:p>
          <a:p>
            <a:pPr algn="just"/>
            <a:r>
              <a:rPr lang="en-US" sz="2000" dirty="0">
                <a:latin typeface="Calibri" panose="020F0502020204030204" pitchFamily="34" charset="0"/>
              </a:rPr>
              <a:t>The measurements below set the minimum size of the logo that can be applied to digital or printed materials. The same dimensions apply to all logo variations.</a:t>
            </a:r>
          </a:p>
        </p:txBody>
      </p:sp>
      <p:sp>
        <p:nvSpPr>
          <p:cNvPr id="2" name="TextBox 1">
            <a:extLst>
              <a:ext uri="{FF2B5EF4-FFF2-40B4-BE49-F238E27FC236}">
                <a16:creationId xmlns:a16="http://schemas.microsoft.com/office/drawing/2014/main" id="{F38E76DA-86DE-DED6-060A-ACDD720DD309}"/>
              </a:ext>
            </a:extLst>
          </p:cNvPr>
          <p:cNvSpPr txBox="1"/>
          <p:nvPr/>
        </p:nvSpPr>
        <p:spPr>
          <a:xfrm>
            <a:off x="838200" y="3279487"/>
            <a:ext cx="2514600" cy="338554"/>
          </a:xfrm>
          <a:prstGeom prst="rect">
            <a:avLst/>
          </a:prstGeom>
          <a:noFill/>
        </p:spPr>
        <p:txBody>
          <a:bodyPr wrap="square" rtlCol="0">
            <a:spAutoFit/>
          </a:bodyPr>
          <a:lstStyle/>
          <a:p>
            <a:r>
              <a:rPr lang="en-US" sz="1600" b="1" dirty="0">
                <a:solidFill>
                  <a:srgbClr val="2F84B3"/>
                </a:solidFill>
                <a:latin typeface="Calibri" panose="020F0502020204030204" pitchFamily="34" charset="0"/>
                <a:ea typeface="Calibri" panose="020F0502020204030204" pitchFamily="34" charset="0"/>
                <a:cs typeface="Calibri" panose="020F0502020204030204" pitchFamily="34" charset="0"/>
              </a:rPr>
              <a:t>X= The logo’s icon height</a:t>
            </a:r>
            <a:endParaRPr lang="el-GR" sz="1600" b="1" dirty="0">
              <a:solidFill>
                <a:srgbClr val="2F84B3"/>
              </a:solidFill>
              <a:latin typeface="Calibri" panose="020F0502020204030204" pitchFamily="34" charset="0"/>
              <a:ea typeface="Calibri" panose="020F0502020204030204" pitchFamily="34" charset="0"/>
              <a:cs typeface="Calibri" panose="020F0502020204030204" pitchFamily="34" charset="0"/>
            </a:endParaRPr>
          </a:p>
        </p:txBody>
      </p:sp>
      <p:pic>
        <p:nvPicPr>
          <p:cNvPr id="8" name="Εικόνα 7">
            <a:extLst>
              <a:ext uri="{FF2B5EF4-FFF2-40B4-BE49-F238E27FC236}">
                <a16:creationId xmlns:a16="http://schemas.microsoft.com/office/drawing/2014/main" id="{CA62CD95-8236-742D-BEDC-48EE3EA4A54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73755" y="3905788"/>
            <a:ext cx="2756925" cy="1747121"/>
          </a:xfrm>
          <a:prstGeom prst="rect">
            <a:avLst/>
          </a:prstGeom>
        </p:spPr>
      </p:pic>
      <p:sp>
        <p:nvSpPr>
          <p:cNvPr id="7" name="Αριστερό άγκιστρο 6">
            <a:extLst>
              <a:ext uri="{FF2B5EF4-FFF2-40B4-BE49-F238E27FC236}">
                <a16:creationId xmlns:a16="http://schemas.microsoft.com/office/drawing/2014/main" id="{FDAFE326-6967-6839-FC2D-CC3402525CF1}"/>
              </a:ext>
            </a:extLst>
          </p:cNvPr>
          <p:cNvSpPr/>
          <p:nvPr/>
        </p:nvSpPr>
        <p:spPr>
          <a:xfrm rot="16200000">
            <a:off x="2014387" y="4373222"/>
            <a:ext cx="276998" cy="2601519"/>
          </a:xfrm>
          <a:prstGeom prst="leftBrace">
            <a:avLst/>
          </a:prstGeom>
          <a:ln w="19050">
            <a:solidFill>
              <a:srgbClr val="2F84B3"/>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l-GR">
              <a:solidFill>
                <a:srgbClr val="2F84B3"/>
              </a:solidFill>
            </a:endParaRPr>
          </a:p>
        </p:txBody>
      </p:sp>
      <p:sp>
        <p:nvSpPr>
          <p:cNvPr id="9" name="TextBox 8">
            <a:extLst>
              <a:ext uri="{FF2B5EF4-FFF2-40B4-BE49-F238E27FC236}">
                <a16:creationId xmlns:a16="http://schemas.microsoft.com/office/drawing/2014/main" id="{C9B06DBE-4B20-79C0-A53D-F708DE068634}"/>
              </a:ext>
            </a:extLst>
          </p:cNvPr>
          <p:cNvSpPr txBox="1"/>
          <p:nvPr/>
        </p:nvSpPr>
        <p:spPr>
          <a:xfrm>
            <a:off x="1664896" y="5859812"/>
            <a:ext cx="974643" cy="338554"/>
          </a:xfrm>
          <a:prstGeom prst="rect">
            <a:avLst/>
          </a:prstGeom>
          <a:noFill/>
          <a:ln>
            <a:noFill/>
          </a:ln>
        </p:spPr>
        <p:txBody>
          <a:bodyPr wrap="square" rtlCol="0">
            <a:spAutoFit/>
          </a:bodyPr>
          <a:lstStyle/>
          <a:p>
            <a:pPr algn="ctr"/>
            <a:r>
              <a:rPr lang="en-US" sz="1600" b="1" dirty="0">
                <a:solidFill>
                  <a:srgbClr val="2F84B3"/>
                </a:solidFill>
                <a:latin typeface="Calibri" panose="020F0502020204030204" pitchFamily="34" charset="0"/>
                <a:ea typeface="Calibri" panose="020F0502020204030204" pitchFamily="34" charset="0"/>
                <a:cs typeface="Calibri" panose="020F0502020204030204" pitchFamily="34" charset="0"/>
              </a:rPr>
              <a:t>27mm</a:t>
            </a:r>
            <a:endParaRPr lang="el-GR" sz="1600" b="1" dirty="0">
              <a:solidFill>
                <a:srgbClr val="2F84B3"/>
              </a:solidFill>
              <a:latin typeface="Calibri" panose="020F0502020204030204" pitchFamily="34" charset="0"/>
              <a:ea typeface="Calibri" panose="020F0502020204030204" pitchFamily="34" charset="0"/>
              <a:cs typeface="Calibri" panose="020F0502020204030204" pitchFamily="34" charset="0"/>
            </a:endParaRPr>
          </a:p>
        </p:txBody>
      </p:sp>
      <p:pic>
        <p:nvPicPr>
          <p:cNvPr id="12" name="Εικόνα 11">
            <a:extLst>
              <a:ext uri="{FF2B5EF4-FFF2-40B4-BE49-F238E27FC236}">
                <a16:creationId xmlns:a16="http://schemas.microsoft.com/office/drawing/2014/main" id="{D99CC64E-667B-06B6-B9C3-C89BDC48EB4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287249" y="4368892"/>
            <a:ext cx="1160172" cy="1160172"/>
          </a:xfrm>
          <a:prstGeom prst="rect">
            <a:avLst/>
          </a:prstGeom>
        </p:spPr>
      </p:pic>
      <p:pic>
        <p:nvPicPr>
          <p:cNvPr id="10" name="Εικόνα 9">
            <a:extLst>
              <a:ext uri="{FF2B5EF4-FFF2-40B4-BE49-F238E27FC236}">
                <a16:creationId xmlns:a16="http://schemas.microsoft.com/office/drawing/2014/main" id="{387FCCB3-BC9D-A0EE-7BBF-9404D9D66C8F}"/>
              </a:ext>
            </a:extLst>
          </p:cNvPr>
          <p:cNvPicPr>
            <a:picLocks noChangeAspect="1"/>
          </p:cNvPicPr>
          <p:nvPr/>
        </p:nvPicPr>
        <p:blipFill rotWithShape="1">
          <a:blip r:embed="rId4">
            <a:extLst>
              <a:ext uri="{28A0092B-C50C-407E-A947-70E740481C1C}">
                <a14:useLocalDpi xmlns:a14="http://schemas.microsoft.com/office/drawing/2010/main" val="0"/>
              </a:ext>
            </a:extLst>
          </a:blip>
          <a:srcRect l="7646" t="11402" r="34767" b="2438"/>
          <a:stretch/>
        </p:blipFill>
        <p:spPr>
          <a:xfrm>
            <a:off x="5362628" y="4229401"/>
            <a:ext cx="1642668" cy="1630411"/>
          </a:xfrm>
          <a:prstGeom prst="rect">
            <a:avLst/>
          </a:prstGeom>
        </p:spPr>
      </p:pic>
      <p:sp>
        <p:nvSpPr>
          <p:cNvPr id="22" name="Αριστερό άγκιστρο 21">
            <a:extLst>
              <a:ext uri="{FF2B5EF4-FFF2-40B4-BE49-F238E27FC236}">
                <a16:creationId xmlns:a16="http://schemas.microsoft.com/office/drawing/2014/main" id="{A6D6FAC3-FB00-54EE-E756-DDE7E6287A1D}"/>
              </a:ext>
            </a:extLst>
          </p:cNvPr>
          <p:cNvSpPr/>
          <p:nvPr/>
        </p:nvSpPr>
        <p:spPr>
          <a:xfrm>
            <a:off x="4942520" y="4229401"/>
            <a:ext cx="361847" cy="1583080"/>
          </a:xfrm>
          <a:prstGeom prst="leftBrace">
            <a:avLst/>
          </a:prstGeom>
          <a:ln w="19050">
            <a:solidFill>
              <a:srgbClr val="2F84B3"/>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l-GR">
              <a:solidFill>
                <a:srgbClr val="2F84B3"/>
              </a:solidFill>
            </a:endParaRPr>
          </a:p>
        </p:txBody>
      </p:sp>
      <p:sp>
        <p:nvSpPr>
          <p:cNvPr id="23" name="TextBox 22">
            <a:extLst>
              <a:ext uri="{FF2B5EF4-FFF2-40B4-BE49-F238E27FC236}">
                <a16:creationId xmlns:a16="http://schemas.microsoft.com/office/drawing/2014/main" id="{7C07CE54-B814-32B7-535B-4107032FAE4B}"/>
              </a:ext>
            </a:extLst>
          </p:cNvPr>
          <p:cNvSpPr txBox="1"/>
          <p:nvPr/>
        </p:nvSpPr>
        <p:spPr>
          <a:xfrm>
            <a:off x="4044911" y="4851664"/>
            <a:ext cx="974643" cy="338554"/>
          </a:xfrm>
          <a:prstGeom prst="rect">
            <a:avLst/>
          </a:prstGeom>
          <a:noFill/>
          <a:ln>
            <a:noFill/>
          </a:ln>
        </p:spPr>
        <p:txBody>
          <a:bodyPr wrap="square" rtlCol="0">
            <a:spAutoFit/>
          </a:bodyPr>
          <a:lstStyle/>
          <a:p>
            <a:pPr algn="ctr"/>
            <a:r>
              <a:rPr lang="en-US" sz="1600" b="1" dirty="0">
                <a:solidFill>
                  <a:srgbClr val="2F84B3"/>
                </a:solidFill>
                <a:latin typeface="Calibri" panose="020F0502020204030204" pitchFamily="34" charset="0"/>
                <a:ea typeface="Calibri" panose="020F0502020204030204" pitchFamily="34" charset="0"/>
                <a:cs typeface="Calibri" panose="020F0502020204030204" pitchFamily="34" charset="0"/>
              </a:rPr>
              <a:t>23mm</a:t>
            </a:r>
            <a:endParaRPr lang="el-GR" sz="1600" b="1" dirty="0">
              <a:solidFill>
                <a:srgbClr val="2F84B3"/>
              </a:solidFill>
              <a:latin typeface="Calibri" panose="020F0502020204030204" pitchFamily="34" charset="0"/>
              <a:ea typeface="Calibri" panose="020F0502020204030204" pitchFamily="34" charset="0"/>
              <a:cs typeface="Calibri" panose="020F0502020204030204" pitchFamily="34" charset="0"/>
            </a:endParaRPr>
          </a:p>
        </p:txBody>
      </p:sp>
      <p:sp>
        <p:nvSpPr>
          <p:cNvPr id="24" name="TextBox 23">
            <a:extLst>
              <a:ext uri="{FF2B5EF4-FFF2-40B4-BE49-F238E27FC236}">
                <a16:creationId xmlns:a16="http://schemas.microsoft.com/office/drawing/2014/main" id="{C959FB6D-2D82-497E-CF33-595ED5987877}"/>
              </a:ext>
            </a:extLst>
          </p:cNvPr>
          <p:cNvSpPr txBox="1"/>
          <p:nvPr/>
        </p:nvSpPr>
        <p:spPr>
          <a:xfrm>
            <a:off x="3395755" y="6106050"/>
            <a:ext cx="5400489" cy="461665"/>
          </a:xfrm>
          <a:prstGeom prst="rect">
            <a:avLst/>
          </a:prstGeom>
          <a:noFill/>
        </p:spPr>
        <p:txBody>
          <a:bodyPr wrap="square" rtlCol="0">
            <a:spAutoFit/>
          </a:bodyPr>
          <a:lstStyle/>
          <a:p>
            <a:pPr algn="ctr"/>
            <a:r>
              <a:rPr lang="en-US" sz="1200" b="1" dirty="0">
                <a:latin typeface="Avenir LT Std 45 Book" pitchFamily="34" charset="0"/>
              </a:rPr>
              <a:t>Minimum Height: 23mm</a:t>
            </a:r>
          </a:p>
          <a:p>
            <a:pPr algn="ctr"/>
            <a:r>
              <a:rPr lang="en-US" sz="1200" b="1" dirty="0">
                <a:latin typeface="Avenir LT Std 45 Book" pitchFamily="34" charset="0"/>
              </a:rPr>
              <a:t>Minimum Width: 27mm</a:t>
            </a:r>
            <a:endParaRPr lang="el-GR" sz="1200" b="1" dirty="0">
              <a:latin typeface="Avenir LT Std 45 Book" pitchFamily="34" charset="0"/>
            </a:endParaRPr>
          </a:p>
        </p:txBody>
      </p:sp>
      <p:sp>
        <p:nvSpPr>
          <p:cNvPr id="26" name="Αριστερό άγκιστρο 25">
            <a:extLst>
              <a:ext uri="{FF2B5EF4-FFF2-40B4-BE49-F238E27FC236}">
                <a16:creationId xmlns:a16="http://schemas.microsoft.com/office/drawing/2014/main" id="{86DB214F-3103-61F6-46EC-15B8090BEA1E}"/>
              </a:ext>
            </a:extLst>
          </p:cNvPr>
          <p:cNvSpPr/>
          <p:nvPr/>
        </p:nvSpPr>
        <p:spPr>
          <a:xfrm>
            <a:off x="9106325" y="4368892"/>
            <a:ext cx="451332" cy="1160172"/>
          </a:xfrm>
          <a:prstGeom prst="leftBrace">
            <a:avLst/>
          </a:prstGeom>
          <a:ln w="19050">
            <a:solidFill>
              <a:srgbClr val="2F84B3"/>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l-GR">
              <a:solidFill>
                <a:srgbClr val="2F84B3"/>
              </a:solidFill>
            </a:endParaRPr>
          </a:p>
        </p:txBody>
      </p:sp>
      <p:sp>
        <p:nvSpPr>
          <p:cNvPr id="27" name="TextBox 26">
            <a:extLst>
              <a:ext uri="{FF2B5EF4-FFF2-40B4-BE49-F238E27FC236}">
                <a16:creationId xmlns:a16="http://schemas.microsoft.com/office/drawing/2014/main" id="{55843740-BF30-7071-5185-6A22FA79CF00}"/>
              </a:ext>
            </a:extLst>
          </p:cNvPr>
          <p:cNvSpPr txBox="1"/>
          <p:nvPr/>
        </p:nvSpPr>
        <p:spPr>
          <a:xfrm>
            <a:off x="8208716" y="4851664"/>
            <a:ext cx="974643" cy="338554"/>
          </a:xfrm>
          <a:prstGeom prst="rect">
            <a:avLst/>
          </a:prstGeom>
          <a:noFill/>
          <a:ln>
            <a:noFill/>
          </a:ln>
        </p:spPr>
        <p:txBody>
          <a:bodyPr wrap="square" rtlCol="0">
            <a:spAutoFit/>
          </a:bodyPr>
          <a:lstStyle/>
          <a:p>
            <a:pPr algn="ctr"/>
            <a:r>
              <a:rPr lang="en-US" sz="1600" b="1" dirty="0">
                <a:solidFill>
                  <a:srgbClr val="2F84B3"/>
                </a:solidFill>
                <a:latin typeface="Calibri" panose="020F0502020204030204" pitchFamily="34" charset="0"/>
                <a:ea typeface="Calibri" panose="020F0502020204030204" pitchFamily="34" charset="0"/>
                <a:cs typeface="Calibri" panose="020F0502020204030204" pitchFamily="34" charset="0"/>
              </a:rPr>
              <a:t>15mm</a:t>
            </a:r>
            <a:endParaRPr lang="el-GR" sz="1600" b="1" dirty="0">
              <a:solidFill>
                <a:srgbClr val="2F84B3"/>
              </a:solidFill>
              <a:latin typeface="Calibri" panose="020F0502020204030204" pitchFamily="34" charset="0"/>
              <a:ea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284857624"/>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51"/>
                                        </p:tgtEl>
                                        <p:attrNameLst>
                                          <p:attrName>style.visibility</p:attrName>
                                        </p:attrNameLst>
                                      </p:cBhvr>
                                      <p:to>
                                        <p:strVal val="visible"/>
                                      </p:to>
                                    </p:set>
                                    <p:animEffect transition="in" filter="wipe(left)">
                                      <p:cBhvr>
                                        <p:cTn id="7" dur="500"/>
                                        <p:tgtEl>
                                          <p:spTgt spid="5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1"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EA954E8C-211F-44E8-9E29-6A45DF22C1E7}"/>
              </a:ext>
            </a:extLst>
          </p:cNvPr>
          <p:cNvPicPr>
            <a:picLocks noChangeAspect="1"/>
          </p:cNvPicPr>
          <p:nvPr/>
        </p:nvPicPr>
        <p:blipFill>
          <a:blip r:embed="rId2" cstate="print">
            <a:extLst>
              <a:ext uri="{28A0092B-C50C-407E-A947-70E740481C1C}">
                <a14:useLocalDpi xmlns:a14="http://schemas.microsoft.com/office/drawing/2010/main" val="0"/>
              </a:ext>
            </a:extLst>
          </a:blip>
          <a:srcRect/>
          <a:stretch/>
        </p:blipFill>
        <p:spPr>
          <a:xfrm>
            <a:off x="0" y="1144979"/>
            <a:ext cx="12192000" cy="4568043"/>
          </a:xfrm>
          <a:custGeom>
            <a:avLst/>
            <a:gdLst>
              <a:gd name="connsiteX0" fmla="*/ 6796583 w 12192000"/>
              <a:gd name="connsiteY0" fmla="*/ 109 h 4026457"/>
              <a:gd name="connsiteX1" fmla="*/ 7730621 w 12192000"/>
              <a:gd name="connsiteY1" fmla="*/ 32934 h 4026457"/>
              <a:gd name="connsiteX2" fmla="*/ 9275346 w 12192000"/>
              <a:gd name="connsiteY2" fmla="*/ 178246 h 4026457"/>
              <a:gd name="connsiteX3" fmla="*/ 11075783 w 12192000"/>
              <a:gd name="connsiteY3" fmla="*/ 150060 h 4026457"/>
              <a:gd name="connsiteX4" fmla="*/ 12192000 w 12192000"/>
              <a:gd name="connsiteY4" fmla="*/ 108216 h 4026457"/>
              <a:gd name="connsiteX5" fmla="*/ 12192000 w 12192000"/>
              <a:gd name="connsiteY5" fmla="*/ 360771 h 4026457"/>
              <a:gd name="connsiteX6" fmla="*/ 12192000 w 12192000"/>
              <a:gd name="connsiteY6" fmla="*/ 687878 h 4026457"/>
              <a:gd name="connsiteX7" fmla="*/ 12192000 w 12192000"/>
              <a:gd name="connsiteY7" fmla="*/ 3338581 h 4026457"/>
              <a:gd name="connsiteX8" fmla="*/ 12192000 w 12192000"/>
              <a:gd name="connsiteY8" fmla="*/ 3680394 h 4026457"/>
              <a:gd name="connsiteX9" fmla="*/ 12192000 w 12192000"/>
              <a:gd name="connsiteY9" fmla="*/ 4001226 h 4026457"/>
              <a:gd name="connsiteX10" fmla="*/ 10848871 w 12192000"/>
              <a:gd name="connsiteY10" fmla="*/ 3966036 h 4026457"/>
              <a:gd name="connsiteX11" fmla="*/ 9069383 w 12192000"/>
              <a:gd name="connsiteY11" fmla="*/ 3861342 h 4026457"/>
              <a:gd name="connsiteX12" fmla="*/ 7728871 w 12192000"/>
              <a:gd name="connsiteY12" fmla="*/ 3867119 h 4026457"/>
              <a:gd name="connsiteX13" fmla="*/ 6375269 w 12192000"/>
              <a:gd name="connsiteY13" fmla="*/ 3987745 h 4026457"/>
              <a:gd name="connsiteX14" fmla="*/ 5395417 w 12192000"/>
              <a:gd name="connsiteY14" fmla="*/ 4026349 h 4026457"/>
              <a:gd name="connsiteX15" fmla="*/ 4461379 w 12192000"/>
              <a:gd name="connsiteY15" fmla="*/ 3993523 h 4026457"/>
              <a:gd name="connsiteX16" fmla="*/ 2916654 w 12192000"/>
              <a:gd name="connsiteY16" fmla="*/ 3848211 h 4026457"/>
              <a:gd name="connsiteX17" fmla="*/ 1116217 w 12192000"/>
              <a:gd name="connsiteY17" fmla="*/ 3876398 h 4026457"/>
              <a:gd name="connsiteX18" fmla="*/ 0 w 12192000"/>
              <a:gd name="connsiteY18" fmla="*/ 3918241 h 4026457"/>
              <a:gd name="connsiteX19" fmla="*/ 0 w 12192000"/>
              <a:gd name="connsiteY19" fmla="*/ 3338581 h 4026457"/>
              <a:gd name="connsiteX20" fmla="*/ 0 w 12192000"/>
              <a:gd name="connsiteY20" fmla="*/ 687878 h 4026457"/>
              <a:gd name="connsiteX21" fmla="*/ 0 w 12192000"/>
              <a:gd name="connsiteY21" fmla="*/ 360771 h 4026457"/>
              <a:gd name="connsiteX22" fmla="*/ 0 w 12192000"/>
              <a:gd name="connsiteY22" fmla="*/ 25231 h 4026457"/>
              <a:gd name="connsiteX23" fmla="*/ 1343129 w 12192000"/>
              <a:gd name="connsiteY23" fmla="*/ 60421 h 4026457"/>
              <a:gd name="connsiteX24" fmla="*/ 3122617 w 12192000"/>
              <a:gd name="connsiteY24" fmla="*/ 165116 h 4026457"/>
              <a:gd name="connsiteX25" fmla="*/ 4463130 w 12192000"/>
              <a:gd name="connsiteY25" fmla="*/ 159338 h 4026457"/>
              <a:gd name="connsiteX26" fmla="*/ 5816732 w 12192000"/>
              <a:gd name="connsiteY26" fmla="*/ 38712 h 4026457"/>
              <a:gd name="connsiteX27" fmla="*/ 6796583 w 12192000"/>
              <a:gd name="connsiteY27" fmla="*/ 109 h 402645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Lst>
            <a:rect l="l" t="t" r="r" b="b"/>
            <a:pathLst>
              <a:path w="12192000" h="4026457">
                <a:moveTo>
                  <a:pt x="6796583" y="109"/>
                </a:moveTo>
                <a:cubicBezTo>
                  <a:pt x="7131054" y="-1205"/>
                  <a:pt x="7457891" y="9387"/>
                  <a:pt x="7730621" y="32934"/>
                </a:cubicBezTo>
                <a:cubicBezTo>
                  <a:pt x="8304875" y="82831"/>
                  <a:pt x="8712437" y="156712"/>
                  <a:pt x="9275346" y="178246"/>
                </a:cubicBezTo>
                <a:cubicBezTo>
                  <a:pt x="9760583" y="196629"/>
                  <a:pt x="10388946" y="176671"/>
                  <a:pt x="11075783" y="150060"/>
                </a:cubicBezTo>
                <a:cubicBezTo>
                  <a:pt x="11443200" y="135704"/>
                  <a:pt x="11817600" y="120297"/>
                  <a:pt x="12192000" y="108216"/>
                </a:cubicBezTo>
                <a:lnTo>
                  <a:pt x="12192000" y="360771"/>
                </a:lnTo>
                <a:lnTo>
                  <a:pt x="12192000" y="687878"/>
                </a:lnTo>
                <a:lnTo>
                  <a:pt x="12192000" y="3338581"/>
                </a:lnTo>
                <a:lnTo>
                  <a:pt x="12192000" y="3680394"/>
                </a:lnTo>
                <a:lnTo>
                  <a:pt x="12192000" y="4001226"/>
                </a:lnTo>
                <a:cubicBezTo>
                  <a:pt x="11773091" y="4003852"/>
                  <a:pt x="11302691" y="3989497"/>
                  <a:pt x="10848871" y="3966036"/>
                </a:cubicBezTo>
                <a:cubicBezTo>
                  <a:pt x="10196945" y="3932247"/>
                  <a:pt x="9623562" y="3886553"/>
                  <a:pt x="9069383" y="3861342"/>
                </a:cubicBezTo>
                <a:cubicBezTo>
                  <a:pt x="8605962" y="3840158"/>
                  <a:pt x="8124217" y="3841209"/>
                  <a:pt x="7728871" y="3867119"/>
                </a:cubicBezTo>
                <a:cubicBezTo>
                  <a:pt x="7281162" y="3896357"/>
                  <a:pt x="6875346" y="3947829"/>
                  <a:pt x="6375269" y="3987745"/>
                </a:cubicBezTo>
                <a:cubicBezTo>
                  <a:pt x="6071998" y="4011818"/>
                  <a:pt x="5729891" y="4025036"/>
                  <a:pt x="5395417" y="4026349"/>
                </a:cubicBezTo>
                <a:cubicBezTo>
                  <a:pt x="5060948" y="4027663"/>
                  <a:pt x="4734110" y="4017070"/>
                  <a:pt x="4461379" y="3993523"/>
                </a:cubicBezTo>
                <a:cubicBezTo>
                  <a:pt x="3887125" y="3943627"/>
                  <a:pt x="3479563" y="3869746"/>
                  <a:pt x="2916654" y="3848211"/>
                </a:cubicBezTo>
                <a:cubicBezTo>
                  <a:pt x="2431417" y="3829828"/>
                  <a:pt x="1803054" y="3849787"/>
                  <a:pt x="1116217" y="3876398"/>
                </a:cubicBezTo>
                <a:cubicBezTo>
                  <a:pt x="748800" y="3890754"/>
                  <a:pt x="374400" y="3906161"/>
                  <a:pt x="0" y="3918241"/>
                </a:cubicBezTo>
                <a:lnTo>
                  <a:pt x="0" y="3338581"/>
                </a:lnTo>
                <a:lnTo>
                  <a:pt x="0" y="687878"/>
                </a:lnTo>
                <a:lnTo>
                  <a:pt x="0" y="360771"/>
                </a:lnTo>
                <a:lnTo>
                  <a:pt x="0" y="25231"/>
                </a:lnTo>
                <a:cubicBezTo>
                  <a:pt x="418909" y="22605"/>
                  <a:pt x="889309" y="36961"/>
                  <a:pt x="1343129" y="60421"/>
                </a:cubicBezTo>
                <a:cubicBezTo>
                  <a:pt x="1995055" y="94210"/>
                  <a:pt x="2568439" y="139905"/>
                  <a:pt x="3122617" y="165116"/>
                </a:cubicBezTo>
                <a:cubicBezTo>
                  <a:pt x="3586039" y="186300"/>
                  <a:pt x="4067784" y="185250"/>
                  <a:pt x="4463130" y="159338"/>
                </a:cubicBezTo>
                <a:cubicBezTo>
                  <a:pt x="4910839" y="130101"/>
                  <a:pt x="5316655" y="78628"/>
                  <a:pt x="5816732" y="38712"/>
                </a:cubicBezTo>
                <a:cubicBezTo>
                  <a:pt x="6120002" y="14639"/>
                  <a:pt x="6462109" y="1421"/>
                  <a:pt x="6796583" y="109"/>
                </a:cubicBezTo>
                <a:close/>
              </a:path>
            </a:pathLst>
          </a:custGeom>
        </p:spPr>
      </p:pic>
      <p:sp>
        <p:nvSpPr>
          <p:cNvPr id="30" name="Freeform: Shape 29">
            <a:extLst>
              <a:ext uri="{FF2B5EF4-FFF2-40B4-BE49-F238E27FC236}">
                <a16:creationId xmlns:a16="http://schemas.microsoft.com/office/drawing/2014/main" id="{A10C6928-AA94-4038-99EC-860CEC2CB480}"/>
              </a:ext>
            </a:extLst>
          </p:cNvPr>
          <p:cNvSpPr/>
          <p:nvPr/>
        </p:nvSpPr>
        <p:spPr>
          <a:xfrm>
            <a:off x="0" y="1144979"/>
            <a:ext cx="12192000" cy="4568043"/>
          </a:xfrm>
          <a:custGeom>
            <a:avLst/>
            <a:gdLst>
              <a:gd name="connsiteX0" fmla="*/ 6796583 w 12192000"/>
              <a:gd name="connsiteY0" fmla="*/ 90 h 3340196"/>
              <a:gd name="connsiteX1" fmla="*/ 7730621 w 12192000"/>
              <a:gd name="connsiteY1" fmla="*/ 27321 h 3340196"/>
              <a:gd name="connsiteX2" fmla="*/ 9275346 w 12192000"/>
              <a:gd name="connsiteY2" fmla="*/ 147866 h 3340196"/>
              <a:gd name="connsiteX3" fmla="*/ 11075783 w 12192000"/>
              <a:gd name="connsiteY3" fmla="*/ 124484 h 3340196"/>
              <a:gd name="connsiteX4" fmla="*/ 12192000 w 12192000"/>
              <a:gd name="connsiteY4" fmla="*/ 89772 h 3340196"/>
              <a:gd name="connsiteX5" fmla="*/ 12192000 w 12192000"/>
              <a:gd name="connsiteY5" fmla="*/ 299282 h 3340196"/>
              <a:gd name="connsiteX6" fmla="*/ 12192000 w 12192000"/>
              <a:gd name="connsiteY6" fmla="*/ 570637 h 3340196"/>
              <a:gd name="connsiteX7" fmla="*/ 12192000 w 12192000"/>
              <a:gd name="connsiteY7" fmla="*/ 2769560 h 3340196"/>
              <a:gd name="connsiteX8" fmla="*/ 12192000 w 12192000"/>
              <a:gd name="connsiteY8" fmla="*/ 3053115 h 3340196"/>
              <a:gd name="connsiteX9" fmla="*/ 12192000 w 12192000"/>
              <a:gd name="connsiteY9" fmla="*/ 3319265 h 3340196"/>
              <a:gd name="connsiteX10" fmla="*/ 10848871 w 12192000"/>
              <a:gd name="connsiteY10" fmla="*/ 3290073 h 3340196"/>
              <a:gd name="connsiteX11" fmla="*/ 9069383 w 12192000"/>
              <a:gd name="connsiteY11" fmla="*/ 3203223 h 3340196"/>
              <a:gd name="connsiteX12" fmla="*/ 7728871 w 12192000"/>
              <a:gd name="connsiteY12" fmla="*/ 3208015 h 3340196"/>
              <a:gd name="connsiteX13" fmla="*/ 6375269 w 12192000"/>
              <a:gd name="connsiteY13" fmla="*/ 3308082 h 3340196"/>
              <a:gd name="connsiteX14" fmla="*/ 5395417 w 12192000"/>
              <a:gd name="connsiteY14" fmla="*/ 3340106 h 3340196"/>
              <a:gd name="connsiteX15" fmla="*/ 4461379 w 12192000"/>
              <a:gd name="connsiteY15" fmla="*/ 3312875 h 3340196"/>
              <a:gd name="connsiteX16" fmla="*/ 2916654 w 12192000"/>
              <a:gd name="connsiteY16" fmla="*/ 3192330 h 3340196"/>
              <a:gd name="connsiteX17" fmla="*/ 1116217 w 12192000"/>
              <a:gd name="connsiteY17" fmla="*/ 3215713 h 3340196"/>
              <a:gd name="connsiteX18" fmla="*/ 0 w 12192000"/>
              <a:gd name="connsiteY18" fmla="*/ 3250424 h 3340196"/>
              <a:gd name="connsiteX19" fmla="*/ 0 w 12192000"/>
              <a:gd name="connsiteY19" fmla="*/ 2769560 h 3340196"/>
              <a:gd name="connsiteX20" fmla="*/ 0 w 12192000"/>
              <a:gd name="connsiteY20" fmla="*/ 2769560 h 3340196"/>
              <a:gd name="connsiteX21" fmla="*/ 0 w 12192000"/>
              <a:gd name="connsiteY21" fmla="*/ 570637 h 3340196"/>
              <a:gd name="connsiteX22" fmla="*/ 0 w 12192000"/>
              <a:gd name="connsiteY22" fmla="*/ 299282 h 3340196"/>
              <a:gd name="connsiteX23" fmla="*/ 0 w 12192000"/>
              <a:gd name="connsiteY23" fmla="*/ 20931 h 3340196"/>
              <a:gd name="connsiteX24" fmla="*/ 1343129 w 12192000"/>
              <a:gd name="connsiteY24" fmla="*/ 50123 h 3340196"/>
              <a:gd name="connsiteX25" fmla="*/ 3122617 w 12192000"/>
              <a:gd name="connsiteY25" fmla="*/ 136974 h 3340196"/>
              <a:gd name="connsiteX26" fmla="*/ 4463129 w 12192000"/>
              <a:gd name="connsiteY26" fmla="*/ 132181 h 3340196"/>
              <a:gd name="connsiteX27" fmla="*/ 5816732 w 12192000"/>
              <a:gd name="connsiteY27" fmla="*/ 32114 h 3340196"/>
              <a:gd name="connsiteX28" fmla="*/ 6796583 w 12192000"/>
              <a:gd name="connsiteY28" fmla="*/ 90 h 334019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Lst>
            <a:rect l="l" t="t" r="r" b="b"/>
            <a:pathLst>
              <a:path w="12192000" h="3340196">
                <a:moveTo>
                  <a:pt x="6796583" y="90"/>
                </a:moveTo>
                <a:cubicBezTo>
                  <a:pt x="7131054" y="-1000"/>
                  <a:pt x="7457891" y="7787"/>
                  <a:pt x="7730621" y="27321"/>
                </a:cubicBezTo>
                <a:cubicBezTo>
                  <a:pt x="8304875" y="68713"/>
                  <a:pt x="8712437" y="130002"/>
                  <a:pt x="9275346" y="147866"/>
                </a:cubicBezTo>
                <a:cubicBezTo>
                  <a:pt x="9760583" y="163116"/>
                  <a:pt x="10388946" y="146559"/>
                  <a:pt x="11075783" y="124484"/>
                </a:cubicBezTo>
                <a:cubicBezTo>
                  <a:pt x="11443200" y="112575"/>
                  <a:pt x="11817600" y="99794"/>
                  <a:pt x="12192000" y="89772"/>
                </a:cubicBezTo>
                <a:lnTo>
                  <a:pt x="12192000" y="299282"/>
                </a:lnTo>
                <a:lnTo>
                  <a:pt x="12192000" y="570637"/>
                </a:lnTo>
                <a:lnTo>
                  <a:pt x="12192000" y="2769560"/>
                </a:lnTo>
                <a:lnTo>
                  <a:pt x="12192000" y="3053115"/>
                </a:lnTo>
                <a:lnTo>
                  <a:pt x="12192000" y="3319265"/>
                </a:lnTo>
                <a:cubicBezTo>
                  <a:pt x="11773091" y="3321444"/>
                  <a:pt x="11302691" y="3309535"/>
                  <a:pt x="10848871" y="3290073"/>
                </a:cubicBezTo>
                <a:cubicBezTo>
                  <a:pt x="10196945" y="3262043"/>
                  <a:pt x="9623562" y="3224137"/>
                  <a:pt x="9069383" y="3203223"/>
                </a:cubicBezTo>
                <a:cubicBezTo>
                  <a:pt x="8605962" y="3185649"/>
                  <a:pt x="8124217" y="3186521"/>
                  <a:pt x="7728871" y="3208015"/>
                </a:cubicBezTo>
                <a:cubicBezTo>
                  <a:pt x="7281162" y="3232270"/>
                  <a:pt x="6875346" y="3274969"/>
                  <a:pt x="6375269" y="3308082"/>
                </a:cubicBezTo>
                <a:cubicBezTo>
                  <a:pt x="6071998" y="3328052"/>
                  <a:pt x="5729891" y="3339017"/>
                  <a:pt x="5395417" y="3340106"/>
                </a:cubicBezTo>
                <a:cubicBezTo>
                  <a:pt x="5060946" y="3341196"/>
                  <a:pt x="4734109" y="3332409"/>
                  <a:pt x="4461379" y="3312875"/>
                </a:cubicBezTo>
                <a:cubicBezTo>
                  <a:pt x="3887125" y="3271483"/>
                  <a:pt x="3479563" y="3210194"/>
                  <a:pt x="2916654" y="3192330"/>
                </a:cubicBezTo>
                <a:cubicBezTo>
                  <a:pt x="2431417" y="3177080"/>
                  <a:pt x="1803054" y="3193637"/>
                  <a:pt x="1116217" y="3215713"/>
                </a:cubicBezTo>
                <a:cubicBezTo>
                  <a:pt x="748800" y="3227622"/>
                  <a:pt x="374400" y="3240403"/>
                  <a:pt x="0" y="3250424"/>
                </a:cubicBezTo>
                <a:lnTo>
                  <a:pt x="0" y="2769560"/>
                </a:lnTo>
                <a:lnTo>
                  <a:pt x="0" y="2769560"/>
                </a:lnTo>
                <a:lnTo>
                  <a:pt x="0" y="570637"/>
                </a:lnTo>
                <a:lnTo>
                  <a:pt x="0" y="299282"/>
                </a:lnTo>
                <a:lnTo>
                  <a:pt x="0" y="20931"/>
                </a:lnTo>
                <a:cubicBezTo>
                  <a:pt x="418909" y="18752"/>
                  <a:pt x="889309" y="30661"/>
                  <a:pt x="1343129" y="50123"/>
                </a:cubicBezTo>
                <a:cubicBezTo>
                  <a:pt x="1995055" y="78153"/>
                  <a:pt x="2568439" y="116060"/>
                  <a:pt x="3122617" y="136974"/>
                </a:cubicBezTo>
                <a:cubicBezTo>
                  <a:pt x="3586039" y="154547"/>
                  <a:pt x="4067784" y="153676"/>
                  <a:pt x="4463129" y="132181"/>
                </a:cubicBezTo>
                <a:cubicBezTo>
                  <a:pt x="4910838" y="107927"/>
                  <a:pt x="5316654" y="65227"/>
                  <a:pt x="5816732" y="32114"/>
                </a:cubicBezTo>
                <a:cubicBezTo>
                  <a:pt x="6120002" y="12144"/>
                  <a:pt x="6462109" y="1179"/>
                  <a:pt x="6796583" y="90"/>
                </a:cubicBezTo>
                <a:close/>
              </a:path>
            </a:pathLst>
          </a:custGeom>
          <a:solidFill>
            <a:schemeClr val="accent3">
              <a:lumMod val="40000"/>
              <a:lumOff val="60000"/>
              <a:alpha val="7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33" name="Title 32">
            <a:extLst>
              <a:ext uri="{FF2B5EF4-FFF2-40B4-BE49-F238E27FC236}">
                <a16:creationId xmlns:a16="http://schemas.microsoft.com/office/drawing/2014/main" id="{3392471F-61BD-47E0-AE46-179BE7CF4F41}"/>
              </a:ext>
            </a:extLst>
          </p:cNvPr>
          <p:cNvSpPr>
            <a:spLocks noGrp="1"/>
          </p:cNvSpPr>
          <p:nvPr>
            <p:ph type="title"/>
          </p:nvPr>
        </p:nvSpPr>
        <p:spPr/>
        <p:txBody>
          <a:bodyPr/>
          <a:lstStyle/>
          <a:p>
            <a:pPr marL="0" indent="0"/>
            <a:r>
              <a:rPr lang="x-none" b="1">
                <a:solidFill>
                  <a:schemeClr val="bg1"/>
                </a:solidFill>
                <a:latin typeface="Open Sans" pitchFamily="34" charset="0"/>
                <a:ea typeface="Open Sans" pitchFamily="34" charset="0"/>
                <a:cs typeface="Open Sans" pitchFamily="34" charset="0"/>
              </a:rPr>
              <a:t>WPX Tasks &amp; Subtasks</a:t>
            </a:r>
            <a:endParaRPr lang="x-none" b="1" dirty="0">
              <a:solidFill>
                <a:schemeClr val="bg1"/>
              </a:solidFill>
              <a:latin typeface="Open Sans" pitchFamily="34" charset="0"/>
              <a:ea typeface="Open Sans" pitchFamily="34" charset="0"/>
              <a:cs typeface="Open Sans" pitchFamily="34" charset="0"/>
            </a:endParaRPr>
          </a:p>
        </p:txBody>
      </p:sp>
      <p:sp>
        <p:nvSpPr>
          <p:cNvPr id="5" name="Freeform: Shape 14">
            <a:extLst>
              <a:ext uri="{FF2B5EF4-FFF2-40B4-BE49-F238E27FC236}">
                <a16:creationId xmlns:a16="http://schemas.microsoft.com/office/drawing/2014/main" id="{835C943F-5A84-4DA9-8D78-DA4793B0A4EC}"/>
              </a:ext>
            </a:extLst>
          </p:cNvPr>
          <p:cNvSpPr/>
          <p:nvPr/>
        </p:nvSpPr>
        <p:spPr>
          <a:xfrm>
            <a:off x="4619501" y="3860146"/>
            <a:ext cx="2970019" cy="89102"/>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sp>
        <p:nvSpPr>
          <p:cNvPr id="6" name="Title 32">
            <a:extLst>
              <a:ext uri="{FF2B5EF4-FFF2-40B4-BE49-F238E27FC236}">
                <a16:creationId xmlns:a16="http://schemas.microsoft.com/office/drawing/2014/main" id="{3392471F-61BD-47E0-AE46-179BE7CF4F41}"/>
              </a:ext>
            </a:extLst>
          </p:cNvPr>
          <p:cNvSpPr txBox="1">
            <a:spLocks/>
          </p:cNvSpPr>
          <p:nvPr/>
        </p:nvSpPr>
        <p:spPr>
          <a:xfrm>
            <a:off x="2186791" y="3172231"/>
            <a:ext cx="7818413" cy="808459"/>
          </a:xfrm>
          <a:prstGeom prst="rect">
            <a:avLst/>
          </a:prstGeom>
        </p:spPr>
        <p:txBody>
          <a:bodyPr vert="horz" wrap="square" lIns="91440" tIns="144000" rIns="91440" bIns="108000" rtlCol="0" anchor="ctr">
            <a:spAutoFit/>
          </a:bodyPr>
          <a:lstStyle>
            <a:lvl1pPr algn="ctr" defTabSz="914400" rtl="0" eaLnBrk="1" latinLnBrk="0" hangingPunct="1">
              <a:lnSpc>
                <a:spcPct val="90000"/>
              </a:lnSpc>
              <a:spcBef>
                <a:spcPct val="0"/>
              </a:spcBef>
              <a:buNone/>
              <a:defRPr sz="4000" kern="1200">
                <a:solidFill>
                  <a:schemeClr val="tx1"/>
                </a:solidFill>
                <a:latin typeface="+mj-lt"/>
                <a:ea typeface="+mj-ea"/>
                <a:cs typeface="+mj-cs"/>
              </a:defRPr>
            </a:lvl1pPr>
          </a:lstStyle>
          <a:p>
            <a:r>
              <a:rPr lang="en-US" b="1" dirty="0">
                <a:solidFill>
                  <a:schemeClr val="bg1"/>
                </a:solidFill>
                <a:latin typeface="Open Sans" pitchFamily="34" charset="0"/>
                <a:ea typeface="Open Sans" pitchFamily="34" charset="0"/>
                <a:cs typeface="Open Sans" pitchFamily="34" charset="0"/>
              </a:rPr>
              <a:t>Logo Variations</a:t>
            </a:r>
          </a:p>
        </p:txBody>
      </p:sp>
    </p:spTree>
    <p:extLst>
      <p:ext uri="{BB962C8B-B14F-4D97-AF65-F5344CB8AC3E}">
        <p14:creationId xmlns:p14="http://schemas.microsoft.com/office/powerpoint/2010/main" val="2604726926"/>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7" presetClass="entr" presetSubtype="0" fill="hold" grpId="0" nodeType="afterEffect">
                                  <p:stCondLst>
                                    <p:cond delay="0"/>
                                  </p:stCondLst>
                                  <p:childTnLst>
                                    <p:set>
                                      <p:cBhvr>
                                        <p:cTn id="6" dur="1" fill="hold">
                                          <p:stCondLst>
                                            <p:cond delay="0"/>
                                          </p:stCondLst>
                                        </p:cTn>
                                        <p:tgtEl>
                                          <p:spTgt spid="33"/>
                                        </p:tgtEl>
                                        <p:attrNameLst>
                                          <p:attrName>style.visibility</p:attrName>
                                        </p:attrNameLst>
                                      </p:cBhvr>
                                      <p:to>
                                        <p:strVal val="visible"/>
                                      </p:to>
                                    </p:set>
                                    <p:animEffect transition="in" filter="fade">
                                      <p:cBhvr>
                                        <p:cTn id="7" dur="1000"/>
                                        <p:tgtEl>
                                          <p:spTgt spid="33"/>
                                        </p:tgtEl>
                                      </p:cBhvr>
                                    </p:animEffect>
                                    <p:anim calcmode="lin" valueType="num">
                                      <p:cBhvr>
                                        <p:cTn id="8" dur="1000" fill="hold"/>
                                        <p:tgtEl>
                                          <p:spTgt spid="33"/>
                                        </p:tgtEl>
                                        <p:attrNameLst>
                                          <p:attrName>ppt_x</p:attrName>
                                        </p:attrNameLst>
                                      </p:cBhvr>
                                      <p:tavLst>
                                        <p:tav tm="0">
                                          <p:val>
                                            <p:strVal val="#ppt_x"/>
                                          </p:val>
                                        </p:tav>
                                        <p:tav tm="100000">
                                          <p:val>
                                            <p:strVal val="#ppt_x"/>
                                          </p:val>
                                        </p:tav>
                                      </p:tavLst>
                                    </p:anim>
                                    <p:anim calcmode="lin" valueType="num">
                                      <p:cBhvr>
                                        <p:cTn id="9" dur="1000" fill="hold"/>
                                        <p:tgtEl>
                                          <p:spTgt spid="33"/>
                                        </p:tgtEl>
                                        <p:attrNameLst>
                                          <p:attrName>ppt_y</p:attrName>
                                        </p:attrNameLst>
                                      </p:cBhvr>
                                      <p:tavLst>
                                        <p:tav tm="0">
                                          <p:val>
                                            <p:strVal val="#ppt_y-.1"/>
                                          </p:val>
                                        </p:tav>
                                        <p:tav tm="100000">
                                          <p:val>
                                            <p:strVal val="#ppt_y"/>
                                          </p:val>
                                        </p:tav>
                                      </p:tavLst>
                                    </p:anim>
                                  </p:childTnLst>
                                </p:cTn>
                              </p:par>
                            </p:childTnLst>
                          </p:cTn>
                        </p:par>
                        <p:par>
                          <p:cTn id="10" fill="hold">
                            <p:stCondLst>
                              <p:cond delay="1000"/>
                            </p:stCondLst>
                            <p:childTnLst>
                              <p:par>
                                <p:cTn id="11" presetID="22" presetClass="entr" presetSubtype="8" fill="hold" grpId="0" nodeType="afterEffect">
                                  <p:stCondLst>
                                    <p:cond delay="0"/>
                                  </p:stCondLst>
                                  <p:childTnLst>
                                    <p:set>
                                      <p:cBhvr>
                                        <p:cTn id="12" dur="1" fill="hold">
                                          <p:stCondLst>
                                            <p:cond delay="0"/>
                                          </p:stCondLst>
                                        </p:cTn>
                                        <p:tgtEl>
                                          <p:spTgt spid="30"/>
                                        </p:tgtEl>
                                        <p:attrNameLst>
                                          <p:attrName>style.visibility</p:attrName>
                                        </p:attrNameLst>
                                      </p:cBhvr>
                                      <p:to>
                                        <p:strVal val="visible"/>
                                      </p:to>
                                    </p:set>
                                    <p:animEffect transition="in" filter="wipe(left)">
                                      <p:cBhvr>
                                        <p:cTn id="13" dur="500"/>
                                        <p:tgtEl>
                                          <p:spTgt spid="30"/>
                                        </p:tgtEl>
                                      </p:cBhvr>
                                    </p:animEffect>
                                  </p:childTnLst>
                                </p:cTn>
                              </p:par>
                            </p:childTnLst>
                          </p:cTn>
                        </p:par>
                        <p:par>
                          <p:cTn id="14" fill="hold">
                            <p:stCondLst>
                              <p:cond delay="1500"/>
                            </p:stCondLst>
                            <p:childTnLst>
                              <p:par>
                                <p:cTn id="15" presetID="22" presetClass="entr" presetSubtype="8" fill="hold" grpId="0" nodeType="afterEffect">
                                  <p:stCondLst>
                                    <p:cond delay="0"/>
                                  </p:stCondLst>
                                  <p:childTnLst>
                                    <p:set>
                                      <p:cBhvr>
                                        <p:cTn id="16" dur="1" fill="hold">
                                          <p:stCondLst>
                                            <p:cond delay="0"/>
                                          </p:stCondLst>
                                        </p:cTn>
                                        <p:tgtEl>
                                          <p:spTgt spid="5"/>
                                        </p:tgtEl>
                                        <p:attrNameLst>
                                          <p:attrName>style.visibility</p:attrName>
                                        </p:attrNameLst>
                                      </p:cBhvr>
                                      <p:to>
                                        <p:strVal val="visible"/>
                                      </p:to>
                                    </p:set>
                                    <p:animEffect transition="in" filter="wipe(left)">
                                      <p:cBhvr>
                                        <p:cTn id="17" dur="500"/>
                                        <p:tgtEl>
                                          <p:spTgt spid="5"/>
                                        </p:tgtEl>
                                      </p:cBhvr>
                                    </p:animEffect>
                                  </p:childTnLst>
                                </p:cTn>
                              </p:par>
                            </p:childTnLst>
                          </p:cTn>
                        </p:par>
                        <p:par>
                          <p:cTn id="18" fill="hold">
                            <p:stCondLst>
                              <p:cond delay="2000"/>
                            </p:stCondLst>
                            <p:childTnLst>
                              <p:par>
                                <p:cTn id="19" presetID="47" presetClass="entr" presetSubtype="0" fill="hold" grpId="0" nodeType="afterEffect">
                                  <p:stCondLst>
                                    <p:cond delay="0"/>
                                  </p:stCondLst>
                                  <p:childTnLst>
                                    <p:set>
                                      <p:cBhvr>
                                        <p:cTn id="20" dur="1" fill="hold">
                                          <p:stCondLst>
                                            <p:cond delay="0"/>
                                          </p:stCondLst>
                                        </p:cTn>
                                        <p:tgtEl>
                                          <p:spTgt spid="6"/>
                                        </p:tgtEl>
                                        <p:attrNameLst>
                                          <p:attrName>style.visibility</p:attrName>
                                        </p:attrNameLst>
                                      </p:cBhvr>
                                      <p:to>
                                        <p:strVal val="visible"/>
                                      </p:to>
                                    </p:set>
                                    <p:animEffect transition="in" filter="fade">
                                      <p:cBhvr>
                                        <p:cTn id="21" dur="1000"/>
                                        <p:tgtEl>
                                          <p:spTgt spid="6"/>
                                        </p:tgtEl>
                                      </p:cBhvr>
                                    </p:animEffect>
                                    <p:anim calcmode="lin" valueType="num">
                                      <p:cBhvr>
                                        <p:cTn id="22" dur="1000" fill="hold"/>
                                        <p:tgtEl>
                                          <p:spTgt spid="6"/>
                                        </p:tgtEl>
                                        <p:attrNameLst>
                                          <p:attrName>ppt_x</p:attrName>
                                        </p:attrNameLst>
                                      </p:cBhvr>
                                      <p:tavLst>
                                        <p:tav tm="0">
                                          <p:val>
                                            <p:strVal val="#ppt_x"/>
                                          </p:val>
                                        </p:tav>
                                        <p:tav tm="100000">
                                          <p:val>
                                            <p:strVal val="#ppt_x"/>
                                          </p:val>
                                        </p:tav>
                                      </p:tavLst>
                                    </p:anim>
                                    <p:anim calcmode="lin" valueType="num">
                                      <p:cBhvr>
                                        <p:cTn id="23"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0" grpId="0" animBg="1"/>
      <p:bldP spid="33" grpId="0"/>
      <p:bldP spid="5" grpId="0" animBg="1"/>
      <p:bldP spid="6"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 name="Ορθογώνιο 44">
            <a:extLst>
              <a:ext uri="{FF2B5EF4-FFF2-40B4-BE49-F238E27FC236}">
                <a16:creationId xmlns:a16="http://schemas.microsoft.com/office/drawing/2014/main" id="{637F2AE5-76CE-4B9E-B148-90BF91DAEFA3}"/>
              </a:ext>
            </a:extLst>
          </p:cNvPr>
          <p:cNvSpPr/>
          <p:nvPr/>
        </p:nvSpPr>
        <p:spPr>
          <a:xfrm>
            <a:off x="6971887" y="2446331"/>
            <a:ext cx="2440040" cy="128862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sp>
        <p:nvSpPr>
          <p:cNvPr id="51" name="Title 50">
            <a:extLst>
              <a:ext uri="{FF2B5EF4-FFF2-40B4-BE49-F238E27FC236}">
                <a16:creationId xmlns:a16="http://schemas.microsoft.com/office/drawing/2014/main" id="{3547FE0B-3B4F-4696-AB67-D6F4956FACB0}"/>
              </a:ext>
            </a:extLst>
          </p:cNvPr>
          <p:cNvSpPr>
            <a:spLocks noGrp="1"/>
          </p:cNvSpPr>
          <p:nvPr>
            <p:ph type="title"/>
          </p:nvPr>
        </p:nvSpPr>
        <p:spPr>
          <a:xfrm>
            <a:off x="773755" y="775671"/>
            <a:ext cx="7818413" cy="808459"/>
          </a:xfrm>
        </p:spPr>
        <p:txBody>
          <a:bodyPr/>
          <a:lstStyle/>
          <a:p>
            <a:r>
              <a:rPr lang="en-US" dirty="0">
                <a:latin typeface="Calibri" panose="020F0502020204030204" pitchFamily="34" charset="0"/>
                <a:ea typeface="Open Sans" pitchFamily="34" charset="0"/>
                <a:cs typeface="Open Sans" pitchFamily="34" charset="0"/>
              </a:rPr>
              <a:t>Logo Variations</a:t>
            </a:r>
          </a:p>
        </p:txBody>
      </p:sp>
      <p:sp>
        <p:nvSpPr>
          <p:cNvPr id="10" name="Freeform: Shape 31">
            <a:extLst>
              <a:ext uri="{FF2B5EF4-FFF2-40B4-BE49-F238E27FC236}">
                <a16:creationId xmlns:a16="http://schemas.microsoft.com/office/drawing/2014/main" id="{114E73FE-81D0-4147-8E4D-BF91F565F227}"/>
              </a:ext>
            </a:extLst>
          </p:cNvPr>
          <p:cNvSpPr/>
          <p:nvPr/>
        </p:nvSpPr>
        <p:spPr>
          <a:xfrm>
            <a:off x="2278698" y="1398593"/>
            <a:ext cx="1693125"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sp>
        <p:nvSpPr>
          <p:cNvPr id="28" name="TextBox 27">
            <a:extLst>
              <a:ext uri="{FF2B5EF4-FFF2-40B4-BE49-F238E27FC236}">
                <a16:creationId xmlns:a16="http://schemas.microsoft.com/office/drawing/2014/main" id="{8B467646-D424-45E8-B31A-D7C53D9B37C4}"/>
              </a:ext>
            </a:extLst>
          </p:cNvPr>
          <p:cNvSpPr txBox="1"/>
          <p:nvPr/>
        </p:nvSpPr>
        <p:spPr>
          <a:xfrm>
            <a:off x="838200" y="1915777"/>
            <a:ext cx="10518510" cy="400110"/>
          </a:xfrm>
          <a:prstGeom prst="rect">
            <a:avLst/>
          </a:prstGeom>
          <a:noFill/>
        </p:spPr>
        <p:txBody>
          <a:bodyPr wrap="square" rtlCol="0">
            <a:spAutoFit/>
          </a:bodyPr>
          <a:lstStyle/>
          <a:p>
            <a:pPr algn="just"/>
            <a:r>
              <a:rPr lang="en-US" sz="2000" dirty="0">
                <a:latin typeface="Calibri" panose="020F0502020204030204" pitchFamily="34" charset="0"/>
              </a:rPr>
              <a:t>The following variations are all </a:t>
            </a:r>
            <a:r>
              <a:rPr lang="en-US" sz="2000" dirty="0">
                <a:solidFill>
                  <a:srgbClr val="92D050"/>
                </a:solidFill>
                <a:latin typeface="Calibri" panose="020F0502020204030204" pitchFamily="34" charset="0"/>
              </a:rPr>
              <a:t>valid uses</a:t>
            </a:r>
            <a:r>
              <a:rPr lang="en-US" sz="2000" dirty="0">
                <a:latin typeface="Calibri" panose="020F0502020204030204" pitchFamily="34" charset="0"/>
              </a:rPr>
              <a:t> of the </a:t>
            </a:r>
            <a:r>
              <a:rPr lang="en-US" sz="2000" dirty="0" err="1">
                <a:latin typeface="Calibri" panose="020F0502020204030204" pitchFamily="34" charset="0"/>
              </a:rPr>
              <a:t>SECRETed</a:t>
            </a:r>
            <a:r>
              <a:rPr lang="en-US" sz="2000" dirty="0">
                <a:latin typeface="Calibri" panose="020F0502020204030204" pitchFamily="34" charset="0"/>
              </a:rPr>
              <a:t> palette</a:t>
            </a:r>
          </a:p>
        </p:txBody>
      </p:sp>
      <p:sp>
        <p:nvSpPr>
          <p:cNvPr id="17" name="Ορθογώνιο 16">
            <a:extLst>
              <a:ext uri="{FF2B5EF4-FFF2-40B4-BE49-F238E27FC236}">
                <a16:creationId xmlns:a16="http://schemas.microsoft.com/office/drawing/2014/main" id="{CE00B6AA-4C09-4E8A-8EA1-7FBFE220AD36}"/>
              </a:ext>
            </a:extLst>
          </p:cNvPr>
          <p:cNvSpPr/>
          <p:nvPr/>
        </p:nvSpPr>
        <p:spPr>
          <a:xfrm>
            <a:off x="2285682" y="2471384"/>
            <a:ext cx="2258748" cy="1288621"/>
          </a:xfrm>
          <a:prstGeom prst="rect">
            <a:avLst/>
          </a:prstGeom>
          <a:solidFill>
            <a:srgbClr val="2B7AA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dirty="0"/>
          </a:p>
        </p:txBody>
      </p:sp>
      <p:sp>
        <p:nvSpPr>
          <p:cNvPr id="23" name="Ορθογώνιο 22">
            <a:extLst>
              <a:ext uri="{FF2B5EF4-FFF2-40B4-BE49-F238E27FC236}">
                <a16:creationId xmlns:a16="http://schemas.microsoft.com/office/drawing/2014/main" id="{8BEEDAA0-0AB4-4109-AA16-FF731642AE0C}"/>
              </a:ext>
            </a:extLst>
          </p:cNvPr>
          <p:cNvSpPr/>
          <p:nvPr/>
        </p:nvSpPr>
        <p:spPr>
          <a:xfrm>
            <a:off x="2278698" y="3734922"/>
            <a:ext cx="2258749" cy="1227857"/>
          </a:xfrm>
          <a:prstGeom prst="rect">
            <a:avLst/>
          </a:prstGeom>
          <a:solidFill>
            <a:srgbClr val="262B4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sp>
        <p:nvSpPr>
          <p:cNvPr id="24" name="Ορθογώνιο 23">
            <a:extLst>
              <a:ext uri="{FF2B5EF4-FFF2-40B4-BE49-F238E27FC236}">
                <a16:creationId xmlns:a16="http://schemas.microsoft.com/office/drawing/2014/main" id="{846A5A81-ED9E-4A1E-8DD1-E308990F81BE}"/>
              </a:ext>
            </a:extLst>
          </p:cNvPr>
          <p:cNvSpPr/>
          <p:nvPr/>
        </p:nvSpPr>
        <p:spPr>
          <a:xfrm>
            <a:off x="4537447" y="3734952"/>
            <a:ext cx="2434440" cy="1227827"/>
          </a:xfrm>
          <a:prstGeom prst="rect">
            <a:avLst/>
          </a:prstGeom>
          <a:solidFill>
            <a:schemeClr val="tx1">
              <a:lumMod val="95000"/>
              <a:lumOff val="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sp>
        <p:nvSpPr>
          <p:cNvPr id="25" name="Ορθογώνιο 24">
            <a:extLst>
              <a:ext uri="{FF2B5EF4-FFF2-40B4-BE49-F238E27FC236}">
                <a16:creationId xmlns:a16="http://schemas.microsoft.com/office/drawing/2014/main" id="{7418C242-1CD9-48F6-B6D6-F225FAE84B33}"/>
              </a:ext>
            </a:extLst>
          </p:cNvPr>
          <p:cNvSpPr/>
          <p:nvPr/>
        </p:nvSpPr>
        <p:spPr>
          <a:xfrm>
            <a:off x="4544430" y="2471384"/>
            <a:ext cx="2434440" cy="1263568"/>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sp>
        <p:nvSpPr>
          <p:cNvPr id="27" name="Ορθογώνιο 26">
            <a:extLst>
              <a:ext uri="{FF2B5EF4-FFF2-40B4-BE49-F238E27FC236}">
                <a16:creationId xmlns:a16="http://schemas.microsoft.com/office/drawing/2014/main" id="{1DFBB0EF-0405-4B25-859A-659672B158E2}"/>
              </a:ext>
            </a:extLst>
          </p:cNvPr>
          <p:cNvSpPr/>
          <p:nvPr/>
        </p:nvSpPr>
        <p:spPr>
          <a:xfrm>
            <a:off x="4551414" y="4978765"/>
            <a:ext cx="2420473" cy="1243162"/>
          </a:xfrm>
          <a:prstGeom prst="rect">
            <a:avLst/>
          </a:pr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pic>
        <p:nvPicPr>
          <p:cNvPr id="29" name="Εικόνα 28">
            <a:extLst>
              <a:ext uri="{FF2B5EF4-FFF2-40B4-BE49-F238E27FC236}">
                <a16:creationId xmlns:a16="http://schemas.microsoft.com/office/drawing/2014/main" id="{0901A39B-F99C-4B87-BF60-34431507CA42}"/>
              </a:ext>
            </a:extLst>
          </p:cNvPr>
          <p:cNvPicPr>
            <a:picLocks noChangeAspect="1"/>
          </p:cNvPicPr>
          <p:nvPr/>
        </p:nvPicPr>
        <p:blipFill>
          <a:blip r:embed="rId2">
            <a:extLst>
              <a:ext uri="{28A0092B-C50C-407E-A947-70E740481C1C}">
                <a14:useLocalDpi xmlns:a14="http://schemas.microsoft.com/office/drawing/2010/main" val="0"/>
              </a:ext>
            </a:extLst>
          </a:blip>
          <a:srcRect/>
          <a:stretch/>
        </p:blipFill>
        <p:spPr>
          <a:xfrm>
            <a:off x="4935045" y="5141507"/>
            <a:ext cx="1653209" cy="1026569"/>
          </a:xfrm>
          <a:prstGeom prst="rect">
            <a:avLst/>
          </a:prstGeom>
        </p:spPr>
      </p:pic>
      <p:sp>
        <p:nvSpPr>
          <p:cNvPr id="30" name="Ορθογώνιο 29">
            <a:extLst>
              <a:ext uri="{FF2B5EF4-FFF2-40B4-BE49-F238E27FC236}">
                <a16:creationId xmlns:a16="http://schemas.microsoft.com/office/drawing/2014/main" id="{B2422AEA-C5A2-40B6-AD1F-0A39FF364D48}"/>
              </a:ext>
            </a:extLst>
          </p:cNvPr>
          <p:cNvSpPr/>
          <p:nvPr/>
        </p:nvSpPr>
        <p:spPr>
          <a:xfrm>
            <a:off x="6971888" y="3732816"/>
            <a:ext cx="2434440" cy="1218361"/>
          </a:xfrm>
          <a:prstGeom prst="rect">
            <a:avLst/>
          </a:prstGeom>
          <a:blipFill dpi="0" rotWithShape="1">
            <a:blip r:embed="rId3">
              <a:alphaModFix amt="15000"/>
            </a:blip>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pic>
        <p:nvPicPr>
          <p:cNvPr id="31" name="Εικόνα 30">
            <a:extLst>
              <a:ext uri="{FF2B5EF4-FFF2-40B4-BE49-F238E27FC236}">
                <a16:creationId xmlns:a16="http://schemas.microsoft.com/office/drawing/2014/main" id="{AEB5F4A7-82B1-4AF9-90CB-4AB6FC4A3928}"/>
              </a:ext>
            </a:extLst>
          </p:cNvPr>
          <p:cNvPicPr>
            <a:picLocks noChangeAspect="1"/>
          </p:cNvPicPr>
          <p:nvPr/>
        </p:nvPicPr>
        <p:blipFill>
          <a:blip r:embed="rId2">
            <a:extLst>
              <a:ext uri="{28A0092B-C50C-407E-A947-70E740481C1C}">
                <a14:useLocalDpi xmlns:a14="http://schemas.microsoft.com/office/drawing/2010/main" val="0"/>
              </a:ext>
            </a:extLst>
          </a:blip>
          <a:srcRect/>
          <a:stretch/>
        </p:blipFill>
        <p:spPr>
          <a:xfrm>
            <a:off x="7268362" y="3796460"/>
            <a:ext cx="1653209" cy="1026569"/>
          </a:xfrm>
          <a:prstGeom prst="rect">
            <a:avLst/>
          </a:prstGeom>
        </p:spPr>
      </p:pic>
      <p:pic>
        <p:nvPicPr>
          <p:cNvPr id="32" name="Εικόνα 31">
            <a:extLst>
              <a:ext uri="{FF2B5EF4-FFF2-40B4-BE49-F238E27FC236}">
                <a16:creationId xmlns:a16="http://schemas.microsoft.com/office/drawing/2014/main" id="{D095B57F-D513-446A-9F56-87985CD7952E}"/>
              </a:ext>
            </a:extLst>
          </p:cNvPr>
          <p:cNvPicPr>
            <a:picLocks noChangeAspect="1"/>
          </p:cNvPicPr>
          <p:nvPr/>
        </p:nvPicPr>
        <p:blipFill>
          <a:blip r:embed="rId4">
            <a:extLst>
              <a:ext uri="{28A0092B-C50C-407E-A947-70E740481C1C}">
                <a14:useLocalDpi xmlns:a14="http://schemas.microsoft.com/office/drawing/2010/main" val="0"/>
              </a:ext>
            </a:extLst>
          </a:blip>
          <a:srcRect/>
          <a:stretch/>
        </p:blipFill>
        <p:spPr>
          <a:xfrm>
            <a:off x="4916832" y="3835580"/>
            <a:ext cx="1619907" cy="1026569"/>
          </a:xfrm>
          <a:prstGeom prst="rect">
            <a:avLst/>
          </a:prstGeom>
        </p:spPr>
      </p:pic>
      <p:pic>
        <p:nvPicPr>
          <p:cNvPr id="33" name="Εικόνα 32">
            <a:extLst>
              <a:ext uri="{FF2B5EF4-FFF2-40B4-BE49-F238E27FC236}">
                <a16:creationId xmlns:a16="http://schemas.microsoft.com/office/drawing/2014/main" id="{C959BE73-FA17-45C7-8208-5D423BB43B48}"/>
              </a:ext>
            </a:extLst>
          </p:cNvPr>
          <p:cNvPicPr>
            <a:picLocks noChangeAspect="1"/>
          </p:cNvPicPr>
          <p:nvPr/>
        </p:nvPicPr>
        <p:blipFill>
          <a:blip r:embed="rId2">
            <a:extLst>
              <a:ext uri="{28A0092B-C50C-407E-A947-70E740481C1C}">
                <a14:useLocalDpi xmlns:a14="http://schemas.microsoft.com/office/drawing/2010/main" val="0"/>
              </a:ext>
            </a:extLst>
          </a:blip>
          <a:srcRect/>
          <a:stretch/>
        </p:blipFill>
        <p:spPr>
          <a:xfrm>
            <a:off x="4931554" y="2608111"/>
            <a:ext cx="1653209" cy="1026569"/>
          </a:xfrm>
          <a:prstGeom prst="rect">
            <a:avLst/>
          </a:prstGeom>
        </p:spPr>
      </p:pic>
      <p:pic>
        <p:nvPicPr>
          <p:cNvPr id="34" name="Εικόνα 33">
            <a:extLst>
              <a:ext uri="{FF2B5EF4-FFF2-40B4-BE49-F238E27FC236}">
                <a16:creationId xmlns:a16="http://schemas.microsoft.com/office/drawing/2014/main" id="{16C530CB-E6A0-4A6E-89FC-08F4D0DEDBB1}"/>
              </a:ext>
            </a:extLst>
          </p:cNvPr>
          <p:cNvPicPr>
            <a:picLocks noChangeAspect="1"/>
          </p:cNvPicPr>
          <p:nvPr/>
        </p:nvPicPr>
        <p:blipFill>
          <a:blip r:embed="rId4">
            <a:extLst>
              <a:ext uri="{28A0092B-C50C-407E-A947-70E740481C1C}">
                <a14:useLocalDpi xmlns:a14="http://schemas.microsoft.com/office/drawing/2010/main" val="0"/>
              </a:ext>
            </a:extLst>
          </a:blip>
          <a:srcRect/>
          <a:stretch/>
        </p:blipFill>
        <p:spPr>
          <a:xfrm>
            <a:off x="2507344" y="2535099"/>
            <a:ext cx="1864814" cy="1181772"/>
          </a:xfrm>
          <a:prstGeom prst="rect">
            <a:avLst/>
          </a:prstGeom>
        </p:spPr>
      </p:pic>
      <p:pic>
        <p:nvPicPr>
          <p:cNvPr id="40" name="Εικόνα 39">
            <a:extLst>
              <a:ext uri="{FF2B5EF4-FFF2-40B4-BE49-F238E27FC236}">
                <a16:creationId xmlns:a16="http://schemas.microsoft.com/office/drawing/2014/main" id="{1BC464A1-B870-4A8E-BCB3-5157656A4330}"/>
              </a:ext>
            </a:extLst>
          </p:cNvPr>
          <p:cNvPicPr>
            <a:picLocks noChangeAspect="1"/>
          </p:cNvPicPr>
          <p:nvPr/>
        </p:nvPicPr>
        <p:blipFill>
          <a:blip r:embed="rId4">
            <a:extLst>
              <a:ext uri="{28A0092B-C50C-407E-A947-70E740481C1C}">
                <a14:useLocalDpi xmlns:a14="http://schemas.microsoft.com/office/drawing/2010/main" val="0"/>
              </a:ext>
            </a:extLst>
          </a:blip>
          <a:srcRect/>
          <a:stretch/>
        </p:blipFill>
        <p:spPr>
          <a:xfrm>
            <a:off x="2604553" y="3860277"/>
            <a:ext cx="1621006" cy="1027266"/>
          </a:xfrm>
          <a:prstGeom prst="rect">
            <a:avLst/>
          </a:prstGeom>
        </p:spPr>
      </p:pic>
      <p:pic>
        <p:nvPicPr>
          <p:cNvPr id="41" name="Εικόνα 40">
            <a:extLst>
              <a:ext uri="{FF2B5EF4-FFF2-40B4-BE49-F238E27FC236}">
                <a16:creationId xmlns:a16="http://schemas.microsoft.com/office/drawing/2014/main" id="{CB213DBE-C820-46A1-9995-0FDBE6A8D3D4}"/>
              </a:ext>
            </a:extLst>
          </p:cNvPr>
          <p:cNvPicPr>
            <a:picLocks noChangeAspect="1"/>
          </p:cNvPicPr>
          <p:nvPr/>
        </p:nvPicPr>
        <p:blipFill>
          <a:blip r:embed="rId5">
            <a:extLst>
              <a:ext uri="{28A0092B-C50C-407E-A947-70E740481C1C}">
                <a14:useLocalDpi xmlns:a14="http://schemas.microsoft.com/office/drawing/2010/main" val="0"/>
              </a:ext>
            </a:extLst>
          </a:blip>
          <a:srcRect/>
          <a:stretch/>
        </p:blipFill>
        <p:spPr>
          <a:xfrm>
            <a:off x="7285014" y="2608111"/>
            <a:ext cx="1619907" cy="1026569"/>
          </a:xfrm>
          <a:prstGeom prst="rect">
            <a:avLst/>
          </a:prstGeom>
        </p:spPr>
      </p:pic>
    </p:spTree>
    <p:extLst>
      <p:ext uri="{BB962C8B-B14F-4D97-AF65-F5344CB8AC3E}">
        <p14:creationId xmlns:p14="http://schemas.microsoft.com/office/powerpoint/2010/main" val="3920838279"/>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51"/>
                                        </p:tgtEl>
                                        <p:attrNameLst>
                                          <p:attrName>style.visibility</p:attrName>
                                        </p:attrNameLst>
                                      </p:cBhvr>
                                      <p:to>
                                        <p:strVal val="visible"/>
                                      </p:to>
                                    </p:set>
                                    <p:animEffect transition="in" filter="wipe(left)">
                                      <p:cBhvr>
                                        <p:cTn id="7" dur="500"/>
                                        <p:tgtEl>
                                          <p:spTgt spid="51"/>
                                        </p:tgtEl>
                                      </p:cBhvr>
                                    </p:animEffect>
                                  </p:childTnLst>
                                </p:cTn>
                              </p:par>
                            </p:childTnLst>
                          </p:cTn>
                        </p:par>
                        <p:par>
                          <p:cTn id="8" fill="hold">
                            <p:stCondLst>
                              <p:cond delay="500"/>
                            </p:stCondLst>
                            <p:childTnLst>
                              <p:par>
                                <p:cTn id="9" presetID="22" presetClass="entr" presetSubtype="8" fill="hold" grpId="0" nodeType="afterEffect">
                                  <p:stCondLst>
                                    <p:cond delay="0"/>
                                  </p:stCondLst>
                                  <p:childTnLst>
                                    <p:set>
                                      <p:cBhvr>
                                        <p:cTn id="10" dur="1" fill="hold">
                                          <p:stCondLst>
                                            <p:cond delay="0"/>
                                          </p:stCondLst>
                                        </p:cTn>
                                        <p:tgtEl>
                                          <p:spTgt spid="10"/>
                                        </p:tgtEl>
                                        <p:attrNameLst>
                                          <p:attrName>style.visibility</p:attrName>
                                        </p:attrNameLst>
                                      </p:cBhvr>
                                      <p:to>
                                        <p:strVal val="visible"/>
                                      </p:to>
                                    </p:set>
                                    <p:animEffect transition="in" filter="wipe(left)">
                                      <p:cBhvr>
                                        <p:cTn id="11"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1" grpId="0"/>
      <p:bldP spid="10" grpId="0" animBg="1"/>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 name="Ορθογώνιο 44">
            <a:extLst>
              <a:ext uri="{FF2B5EF4-FFF2-40B4-BE49-F238E27FC236}">
                <a16:creationId xmlns:a16="http://schemas.microsoft.com/office/drawing/2014/main" id="{637F2AE5-76CE-4B9E-B148-90BF91DAEFA3}"/>
              </a:ext>
            </a:extLst>
          </p:cNvPr>
          <p:cNvSpPr/>
          <p:nvPr/>
        </p:nvSpPr>
        <p:spPr>
          <a:xfrm>
            <a:off x="6971887" y="2772903"/>
            <a:ext cx="2440040" cy="128862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sp>
        <p:nvSpPr>
          <p:cNvPr id="51" name="Title 50">
            <a:extLst>
              <a:ext uri="{FF2B5EF4-FFF2-40B4-BE49-F238E27FC236}">
                <a16:creationId xmlns:a16="http://schemas.microsoft.com/office/drawing/2014/main" id="{3547FE0B-3B4F-4696-AB67-D6F4956FACB0}"/>
              </a:ext>
            </a:extLst>
          </p:cNvPr>
          <p:cNvSpPr>
            <a:spLocks noGrp="1"/>
          </p:cNvSpPr>
          <p:nvPr>
            <p:ph type="title"/>
          </p:nvPr>
        </p:nvSpPr>
        <p:spPr>
          <a:xfrm>
            <a:off x="773755" y="775671"/>
            <a:ext cx="7818413" cy="808459"/>
          </a:xfrm>
        </p:spPr>
        <p:txBody>
          <a:bodyPr/>
          <a:lstStyle/>
          <a:p>
            <a:r>
              <a:rPr lang="en-US" dirty="0">
                <a:latin typeface="Calibri" panose="020F0502020204030204" pitchFamily="34" charset="0"/>
                <a:ea typeface="Open Sans" pitchFamily="34" charset="0"/>
                <a:cs typeface="Open Sans" pitchFamily="34" charset="0"/>
              </a:rPr>
              <a:t>Logo Variations</a:t>
            </a:r>
          </a:p>
        </p:txBody>
      </p:sp>
      <p:sp>
        <p:nvSpPr>
          <p:cNvPr id="10" name="Freeform: Shape 31">
            <a:extLst>
              <a:ext uri="{FF2B5EF4-FFF2-40B4-BE49-F238E27FC236}">
                <a16:creationId xmlns:a16="http://schemas.microsoft.com/office/drawing/2014/main" id="{114E73FE-81D0-4147-8E4D-BF91F565F227}"/>
              </a:ext>
            </a:extLst>
          </p:cNvPr>
          <p:cNvSpPr/>
          <p:nvPr/>
        </p:nvSpPr>
        <p:spPr>
          <a:xfrm>
            <a:off x="2278698" y="1398593"/>
            <a:ext cx="1693125"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sp>
        <p:nvSpPr>
          <p:cNvPr id="28" name="TextBox 27">
            <a:extLst>
              <a:ext uri="{FF2B5EF4-FFF2-40B4-BE49-F238E27FC236}">
                <a16:creationId xmlns:a16="http://schemas.microsoft.com/office/drawing/2014/main" id="{8B467646-D424-45E8-B31A-D7C53D9B37C4}"/>
              </a:ext>
            </a:extLst>
          </p:cNvPr>
          <p:cNvSpPr txBox="1"/>
          <p:nvPr/>
        </p:nvSpPr>
        <p:spPr>
          <a:xfrm>
            <a:off x="838200" y="1915777"/>
            <a:ext cx="10518510" cy="707886"/>
          </a:xfrm>
          <a:prstGeom prst="rect">
            <a:avLst/>
          </a:prstGeom>
          <a:noFill/>
        </p:spPr>
        <p:txBody>
          <a:bodyPr wrap="square" rtlCol="0">
            <a:spAutoFit/>
          </a:bodyPr>
          <a:lstStyle/>
          <a:p>
            <a:pPr algn="just"/>
            <a:r>
              <a:rPr lang="en-US" sz="2000" dirty="0">
                <a:solidFill>
                  <a:srgbClr val="FF0000"/>
                </a:solidFill>
                <a:latin typeface="Calibri" panose="020F0502020204030204" pitchFamily="34" charset="0"/>
              </a:rPr>
              <a:t>Avoid</a:t>
            </a:r>
            <a:r>
              <a:rPr lang="en-US" sz="2000" dirty="0">
                <a:latin typeface="Calibri" panose="020F0502020204030204" pitchFamily="34" charset="0"/>
              </a:rPr>
              <a:t> putting the logo on a difficult-to-read background, or pattern, put a shadow, outline, change </a:t>
            </a:r>
            <a:r>
              <a:rPr lang="en-US" sz="2000" dirty="0" err="1">
                <a:latin typeface="Calibri" panose="020F0502020204030204" pitchFamily="34" charset="0"/>
              </a:rPr>
              <a:t>colour</a:t>
            </a:r>
            <a:r>
              <a:rPr lang="en-US" sz="2000" dirty="0">
                <a:latin typeface="Calibri" panose="020F0502020204030204" pitchFamily="34" charset="0"/>
              </a:rPr>
              <a:t>, stretch or rotate it.</a:t>
            </a:r>
          </a:p>
        </p:txBody>
      </p:sp>
      <p:sp>
        <p:nvSpPr>
          <p:cNvPr id="17" name="Ορθογώνιο 16">
            <a:extLst>
              <a:ext uri="{FF2B5EF4-FFF2-40B4-BE49-F238E27FC236}">
                <a16:creationId xmlns:a16="http://schemas.microsoft.com/office/drawing/2014/main" id="{CE00B6AA-4C09-4E8A-8EA1-7FBFE220AD36}"/>
              </a:ext>
            </a:extLst>
          </p:cNvPr>
          <p:cNvSpPr/>
          <p:nvPr/>
        </p:nvSpPr>
        <p:spPr>
          <a:xfrm>
            <a:off x="2285682" y="2797956"/>
            <a:ext cx="2258748" cy="1288621"/>
          </a:xfrm>
          <a:prstGeom prst="rect">
            <a:avLst/>
          </a:prstGeom>
          <a:solidFill>
            <a:srgbClr val="2F84B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dirty="0"/>
          </a:p>
        </p:txBody>
      </p:sp>
      <p:sp>
        <p:nvSpPr>
          <p:cNvPr id="18" name="Ορθογώνιο 17">
            <a:extLst>
              <a:ext uri="{FF2B5EF4-FFF2-40B4-BE49-F238E27FC236}">
                <a16:creationId xmlns:a16="http://schemas.microsoft.com/office/drawing/2014/main" id="{912CC151-304C-4D4B-A9CA-76B4A89E55B2}"/>
              </a:ext>
            </a:extLst>
          </p:cNvPr>
          <p:cNvSpPr/>
          <p:nvPr/>
        </p:nvSpPr>
        <p:spPr>
          <a:xfrm>
            <a:off x="2285683" y="4063661"/>
            <a:ext cx="2258748" cy="1227826"/>
          </a:xfrm>
          <a:prstGeom prst="rect">
            <a:avLst/>
          </a:prstGeom>
          <a:solidFill>
            <a:srgbClr val="3FABE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sp>
        <p:nvSpPr>
          <p:cNvPr id="25" name="Ορθογώνιο 24">
            <a:extLst>
              <a:ext uri="{FF2B5EF4-FFF2-40B4-BE49-F238E27FC236}">
                <a16:creationId xmlns:a16="http://schemas.microsoft.com/office/drawing/2014/main" id="{7418C242-1CD9-48F6-B6D6-F225FAE84B33}"/>
              </a:ext>
            </a:extLst>
          </p:cNvPr>
          <p:cNvSpPr/>
          <p:nvPr/>
        </p:nvSpPr>
        <p:spPr>
          <a:xfrm>
            <a:off x="4544430" y="2797956"/>
            <a:ext cx="2434440" cy="1263568"/>
          </a:xfrm>
          <a:prstGeom prst="rect">
            <a:avLst/>
          </a:prstGeom>
          <a:pattFill prst="lgCheck">
            <a:fgClr>
              <a:schemeClr val="accent1"/>
            </a:fgClr>
            <a:bgClr>
              <a:schemeClr val="bg1"/>
            </a:bgClr>
          </a:patt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sp>
        <p:nvSpPr>
          <p:cNvPr id="26" name="Ορθογώνιο 25">
            <a:extLst>
              <a:ext uri="{FF2B5EF4-FFF2-40B4-BE49-F238E27FC236}">
                <a16:creationId xmlns:a16="http://schemas.microsoft.com/office/drawing/2014/main" id="{659527C0-119B-4AF8-B54F-262CA13AF92C}"/>
              </a:ext>
            </a:extLst>
          </p:cNvPr>
          <p:cNvSpPr/>
          <p:nvPr/>
        </p:nvSpPr>
        <p:spPr>
          <a:xfrm>
            <a:off x="6966290" y="5272429"/>
            <a:ext cx="2445638" cy="1265707"/>
          </a:xfrm>
          <a:prstGeom prst="rect">
            <a:avLst/>
          </a:prstGeom>
          <a:solidFill>
            <a:schemeClr val="bg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dirty="0"/>
          </a:p>
        </p:txBody>
      </p:sp>
      <p:pic>
        <p:nvPicPr>
          <p:cNvPr id="29" name="Εικόνα 28">
            <a:extLst>
              <a:ext uri="{FF2B5EF4-FFF2-40B4-BE49-F238E27FC236}">
                <a16:creationId xmlns:a16="http://schemas.microsoft.com/office/drawing/2014/main" id="{0901A39B-F99C-4B87-BF60-34431507CA42}"/>
              </a:ext>
            </a:extLst>
          </p:cNvPr>
          <p:cNvPicPr>
            <a:picLocks noChangeAspect="1"/>
          </p:cNvPicPr>
          <p:nvPr/>
        </p:nvPicPr>
        <p:blipFill>
          <a:blip r:embed="rId2">
            <a:extLst>
              <a:ext uri="{28A0092B-C50C-407E-A947-70E740481C1C}">
                <a14:useLocalDpi xmlns:a14="http://schemas.microsoft.com/office/drawing/2010/main" val="0"/>
              </a:ext>
            </a:extLst>
          </a:blip>
          <a:srcRect/>
          <a:stretch/>
        </p:blipFill>
        <p:spPr>
          <a:xfrm>
            <a:off x="4499031" y="5645863"/>
            <a:ext cx="2431320" cy="763038"/>
          </a:xfrm>
          <a:prstGeom prst="rect">
            <a:avLst/>
          </a:prstGeom>
        </p:spPr>
      </p:pic>
      <p:sp>
        <p:nvSpPr>
          <p:cNvPr id="30" name="Ορθογώνιο 29">
            <a:extLst>
              <a:ext uri="{FF2B5EF4-FFF2-40B4-BE49-F238E27FC236}">
                <a16:creationId xmlns:a16="http://schemas.microsoft.com/office/drawing/2014/main" id="{B2422AEA-C5A2-40B6-AD1F-0A39FF364D48}"/>
              </a:ext>
            </a:extLst>
          </p:cNvPr>
          <p:cNvSpPr/>
          <p:nvPr/>
        </p:nvSpPr>
        <p:spPr>
          <a:xfrm>
            <a:off x="6971888" y="4059388"/>
            <a:ext cx="2434440" cy="1218361"/>
          </a:xfrm>
          <a:prstGeom prst="rect">
            <a:avLst/>
          </a:prstGeom>
          <a:blipFill dpi="0" rotWithShape="1">
            <a:blip r:embed="rId3"/>
            <a:srcRect/>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pic>
        <p:nvPicPr>
          <p:cNvPr id="31" name="Εικόνα 30">
            <a:extLst>
              <a:ext uri="{FF2B5EF4-FFF2-40B4-BE49-F238E27FC236}">
                <a16:creationId xmlns:a16="http://schemas.microsoft.com/office/drawing/2014/main" id="{AEB5F4A7-82B1-4AF9-90CB-4AB6FC4A3928}"/>
              </a:ext>
            </a:extLst>
          </p:cNvPr>
          <p:cNvPicPr>
            <a:picLocks noChangeAspect="1"/>
          </p:cNvPicPr>
          <p:nvPr/>
        </p:nvPicPr>
        <p:blipFill>
          <a:blip r:embed="rId2">
            <a:extLst>
              <a:ext uri="{28A0092B-C50C-407E-A947-70E740481C1C}">
                <a14:useLocalDpi xmlns:a14="http://schemas.microsoft.com/office/drawing/2010/main" val="0"/>
              </a:ext>
            </a:extLst>
          </a:blip>
          <a:srcRect/>
          <a:stretch/>
        </p:blipFill>
        <p:spPr>
          <a:xfrm>
            <a:off x="7268362" y="4123032"/>
            <a:ext cx="1653209" cy="1026569"/>
          </a:xfrm>
          <a:prstGeom prst="rect">
            <a:avLst/>
          </a:prstGeom>
        </p:spPr>
      </p:pic>
      <p:pic>
        <p:nvPicPr>
          <p:cNvPr id="33" name="Εικόνα 32">
            <a:extLst>
              <a:ext uri="{FF2B5EF4-FFF2-40B4-BE49-F238E27FC236}">
                <a16:creationId xmlns:a16="http://schemas.microsoft.com/office/drawing/2014/main" id="{C959BE73-FA17-45C7-8208-5D423BB43B48}"/>
              </a:ext>
            </a:extLst>
          </p:cNvPr>
          <p:cNvPicPr>
            <a:picLocks noChangeAspect="1"/>
          </p:cNvPicPr>
          <p:nvPr/>
        </p:nvPicPr>
        <p:blipFill>
          <a:blip r:embed="rId2">
            <a:duotone>
              <a:prstClr val="black"/>
              <a:srgbClr val="92D050">
                <a:tint val="45000"/>
                <a:satMod val="400000"/>
              </a:srgbClr>
            </a:duotone>
            <a:extLst>
              <a:ext uri="{28A0092B-C50C-407E-A947-70E740481C1C}">
                <a14:useLocalDpi xmlns:a14="http://schemas.microsoft.com/office/drawing/2010/main" val="0"/>
              </a:ext>
            </a:extLst>
          </a:blip>
          <a:srcRect/>
          <a:stretch/>
        </p:blipFill>
        <p:spPr>
          <a:xfrm>
            <a:off x="4931554" y="4217021"/>
            <a:ext cx="1653209" cy="1026569"/>
          </a:xfrm>
          <a:prstGeom prst="rect">
            <a:avLst/>
          </a:prstGeom>
        </p:spPr>
      </p:pic>
      <p:pic>
        <p:nvPicPr>
          <p:cNvPr id="35" name="Εικόνα 34">
            <a:extLst>
              <a:ext uri="{FF2B5EF4-FFF2-40B4-BE49-F238E27FC236}">
                <a16:creationId xmlns:a16="http://schemas.microsoft.com/office/drawing/2014/main" id="{45EA6035-71E8-4CB7-8E28-198919BDF042}"/>
              </a:ext>
            </a:extLst>
          </p:cNvPr>
          <p:cNvPicPr>
            <a:picLocks noChangeAspect="1"/>
          </p:cNvPicPr>
          <p:nvPr/>
        </p:nvPicPr>
        <p:blipFill>
          <a:blip r:embed="rId2">
            <a:extLst>
              <a:ext uri="{28A0092B-C50C-407E-A947-70E740481C1C}">
                <a14:useLocalDpi xmlns:a14="http://schemas.microsoft.com/office/drawing/2010/main" val="0"/>
              </a:ext>
            </a:extLst>
          </a:blip>
          <a:srcRect/>
          <a:stretch/>
        </p:blipFill>
        <p:spPr>
          <a:xfrm>
            <a:off x="2577559" y="2928981"/>
            <a:ext cx="1653209" cy="1026569"/>
          </a:xfrm>
          <a:prstGeom prst="rect">
            <a:avLst/>
          </a:prstGeom>
        </p:spPr>
      </p:pic>
      <p:pic>
        <p:nvPicPr>
          <p:cNvPr id="63" name="Εικόνα 62">
            <a:extLst>
              <a:ext uri="{FF2B5EF4-FFF2-40B4-BE49-F238E27FC236}">
                <a16:creationId xmlns:a16="http://schemas.microsoft.com/office/drawing/2014/main" id="{CC17F89A-690C-4CC1-A6BD-0C5A63CC33DF}"/>
              </a:ext>
            </a:extLst>
          </p:cNvPr>
          <p:cNvPicPr>
            <a:picLocks noChangeAspect="1"/>
          </p:cNvPicPr>
          <p:nvPr/>
        </p:nvPicPr>
        <p:blipFill>
          <a:blip r:embed="rId2">
            <a:extLst>
              <a:ext uri="{28A0092B-C50C-407E-A947-70E740481C1C}">
                <a14:useLocalDpi xmlns:a14="http://schemas.microsoft.com/office/drawing/2010/main" val="0"/>
              </a:ext>
            </a:extLst>
          </a:blip>
          <a:srcRect/>
          <a:stretch/>
        </p:blipFill>
        <p:spPr>
          <a:xfrm>
            <a:off x="4908054" y="2997454"/>
            <a:ext cx="1653209" cy="1026569"/>
          </a:xfrm>
          <a:prstGeom prst="rect">
            <a:avLst/>
          </a:prstGeom>
        </p:spPr>
      </p:pic>
      <p:pic>
        <p:nvPicPr>
          <p:cNvPr id="64" name="Εικόνα 63">
            <a:extLst>
              <a:ext uri="{FF2B5EF4-FFF2-40B4-BE49-F238E27FC236}">
                <a16:creationId xmlns:a16="http://schemas.microsoft.com/office/drawing/2014/main" id="{D9F7EDEB-DE35-4000-AEFD-21AE29B7300B}"/>
              </a:ext>
            </a:extLst>
          </p:cNvPr>
          <p:cNvPicPr>
            <a:picLocks noChangeAspect="1"/>
          </p:cNvPicPr>
          <p:nvPr/>
        </p:nvPicPr>
        <p:blipFill>
          <a:blip r:embed="rId2">
            <a:extLst>
              <a:ext uri="{28A0092B-C50C-407E-A947-70E740481C1C}">
                <a14:useLocalDpi xmlns:a14="http://schemas.microsoft.com/office/drawing/2010/main" val="0"/>
              </a:ext>
            </a:extLst>
          </a:blip>
          <a:srcRect/>
          <a:stretch/>
        </p:blipFill>
        <p:spPr>
          <a:xfrm rot="397200">
            <a:off x="7323702" y="2939583"/>
            <a:ext cx="1653209" cy="1026569"/>
          </a:xfrm>
          <a:prstGeom prst="rect">
            <a:avLst/>
          </a:prstGeom>
        </p:spPr>
      </p:pic>
      <p:pic>
        <p:nvPicPr>
          <p:cNvPr id="66" name="Εικόνα 65">
            <a:extLst>
              <a:ext uri="{FF2B5EF4-FFF2-40B4-BE49-F238E27FC236}">
                <a16:creationId xmlns:a16="http://schemas.microsoft.com/office/drawing/2014/main" id="{C42F4D79-71CF-453B-9D1A-F49F76934B8F}"/>
              </a:ext>
            </a:extLst>
          </p:cNvPr>
          <p:cNvPicPr>
            <a:picLocks noChangeAspect="1"/>
          </p:cNvPicPr>
          <p:nvPr/>
        </p:nvPicPr>
        <p:blipFill>
          <a:blip r:embed="rId2">
            <a:extLst>
              <a:ext uri="{28A0092B-C50C-407E-A947-70E740481C1C}">
                <a14:useLocalDpi xmlns:a14="http://schemas.microsoft.com/office/drawing/2010/main" val="0"/>
              </a:ext>
            </a:extLst>
          </a:blip>
          <a:srcRect/>
          <a:stretch/>
        </p:blipFill>
        <p:spPr>
          <a:xfrm>
            <a:off x="2567029" y="4175606"/>
            <a:ext cx="1653209" cy="1026569"/>
          </a:xfrm>
          <a:prstGeom prst="rect">
            <a:avLst/>
          </a:prstGeom>
        </p:spPr>
      </p:pic>
      <p:pic>
        <p:nvPicPr>
          <p:cNvPr id="67" name="Εικόνα 66">
            <a:extLst>
              <a:ext uri="{FF2B5EF4-FFF2-40B4-BE49-F238E27FC236}">
                <a16:creationId xmlns:a16="http://schemas.microsoft.com/office/drawing/2014/main" id="{EB166D99-B544-4382-B7D0-7D792CACE4D9}"/>
              </a:ext>
            </a:extLst>
          </p:cNvPr>
          <p:cNvPicPr>
            <a:picLocks noChangeAspect="1"/>
          </p:cNvPicPr>
          <p:nvPr/>
        </p:nvPicPr>
        <p:blipFill>
          <a:blip r:embed="rId2">
            <a:extLst>
              <a:ext uri="{28A0092B-C50C-407E-A947-70E740481C1C}">
                <a14:useLocalDpi xmlns:a14="http://schemas.microsoft.com/office/drawing/2010/main" val="0"/>
              </a:ext>
            </a:extLst>
          </a:blip>
          <a:srcRect/>
          <a:stretch/>
        </p:blipFill>
        <p:spPr>
          <a:xfrm>
            <a:off x="2567029" y="5457559"/>
            <a:ext cx="1653209" cy="1026569"/>
          </a:xfrm>
          <a:prstGeom prst="rect">
            <a:avLst/>
          </a:prstGeom>
          <a:effectLst>
            <a:outerShdw blurRad="50800" dist="38100" dir="2700000" algn="tl" rotWithShape="0">
              <a:prstClr val="black">
                <a:alpha val="40000"/>
              </a:prstClr>
            </a:outerShdw>
          </a:effectLst>
        </p:spPr>
      </p:pic>
      <p:pic>
        <p:nvPicPr>
          <p:cNvPr id="68" name="Εικόνα 67">
            <a:extLst>
              <a:ext uri="{FF2B5EF4-FFF2-40B4-BE49-F238E27FC236}">
                <a16:creationId xmlns:a16="http://schemas.microsoft.com/office/drawing/2014/main" id="{24312371-70B3-40EE-BA53-46DD6F50AD46}"/>
              </a:ext>
            </a:extLst>
          </p:cNvPr>
          <p:cNvPicPr>
            <a:picLocks noChangeAspect="1"/>
          </p:cNvPicPr>
          <p:nvPr/>
        </p:nvPicPr>
        <p:blipFill>
          <a:blip r:embed="rId4">
            <a:extLst>
              <a:ext uri="{28A0092B-C50C-407E-A947-70E740481C1C}">
                <a14:useLocalDpi xmlns:a14="http://schemas.microsoft.com/office/drawing/2010/main" val="0"/>
              </a:ext>
            </a:extLst>
          </a:blip>
          <a:srcRect/>
          <a:stretch/>
        </p:blipFill>
        <p:spPr>
          <a:xfrm>
            <a:off x="7256701" y="5356364"/>
            <a:ext cx="1864814" cy="1181772"/>
          </a:xfrm>
          <a:prstGeom prst="rect">
            <a:avLst/>
          </a:prstGeom>
        </p:spPr>
      </p:pic>
      <p:cxnSp>
        <p:nvCxnSpPr>
          <p:cNvPr id="62" name="Ευθεία γραμμή σύνδεσης 61">
            <a:extLst>
              <a:ext uri="{FF2B5EF4-FFF2-40B4-BE49-F238E27FC236}">
                <a16:creationId xmlns:a16="http://schemas.microsoft.com/office/drawing/2014/main" id="{95A6EBC6-0CF9-4392-A6F0-451004ED1C0E}"/>
              </a:ext>
            </a:extLst>
          </p:cNvPr>
          <p:cNvCxnSpPr>
            <a:cxnSpLocks/>
          </p:cNvCxnSpPr>
          <p:nvPr/>
        </p:nvCxnSpPr>
        <p:spPr>
          <a:xfrm flipV="1">
            <a:off x="2016690" y="2720057"/>
            <a:ext cx="7791189" cy="3764071"/>
          </a:xfrm>
          <a:prstGeom prst="line">
            <a:avLst/>
          </a:prstGeom>
          <a:ln w="57150">
            <a:solidFill>
              <a:srgbClr val="C00000"/>
            </a:solidFill>
          </a:ln>
        </p:spPr>
        <p:style>
          <a:lnRef idx="1">
            <a:schemeClr val="accent1"/>
          </a:lnRef>
          <a:fillRef idx="0">
            <a:schemeClr val="accent1"/>
          </a:fillRef>
          <a:effectRef idx="0">
            <a:schemeClr val="accent1"/>
          </a:effectRef>
          <a:fontRef idx="minor">
            <a:schemeClr val="tx1"/>
          </a:fontRef>
        </p:style>
      </p:cxnSp>
      <p:cxnSp>
        <p:nvCxnSpPr>
          <p:cNvPr id="69" name="Ευθεία γραμμή σύνδεσης 68">
            <a:extLst>
              <a:ext uri="{FF2B5EF4-FFF2-40B4-BE49-F238E27FC236}">
                <a16:creationId xmlns:a16="http://schemas.microsoft.com/office/drawing/2014/main" id="{8A9469BB-8622-42C2-AE43-1C15A66A54BA}"/>
              </a:ext>
            </a:extLst>
          </p:cNvPr>
          <p:cNvCxnSpPr>
            <a:cxnSpLocks/>
          </p:cNvCxnSpPr>
          <p:nvPr/>
        </p:nvCxnSpPr>
        <p:spPr>
          <a:xfrm>
            <a:off x="1990919" y="2729899"/>
            <a:ext cx="7791189" cy="3764071"/>
          </a:xfrm>
          <a:prstGeom prst="line">
            <a:avLst/>
          </a:prstGeom>
          <a:ln w="57150">
            <a:solidFill>
              <a:srgbClr val="C00000"/>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787608270"/>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51"/>
                                        </p:tgtEl>
                                        <p:attrNameLst>
                                          <p:attrName>style.visibility</p:attrName>
                                        </p:attrNameLst>
                                      </p:cBhvr>
                                      <p:to>
                                        <p:strVal val="visible"/>
                                      </p:to>
                                    </p:set>
                                    <p:animEffect transition="in" filter="wipe(left)">
                                      <p:cBhvr>
                                        <p:cTn id="7" dur="500"/>
                                        <p:tgtEl>
                                          <p:spTgt spid="51"/>
                                        </p:tgtEl>
                                      </p:cBhvr>
                                    </p:animEffect>
                                  </p:childTnLst>
                                </p:cTn>
                              </p:par>
                            </p:childTnLst>
                          </p:cTn>
                        </p:par>
                        <p:par>
                          <p:cTn id="8" fill="hold">
                            <p:stCondLst>
                              <p:cond delay="500"/>
                            </p:stCondLst>
                            <p:childTnLst>
                              <p:par>
                                <p:cTn id="9" presetID="22" presetClass="entr" presetSubtype="8" fill="hold" grpId="0" nodeType="afterEffect">
                                  <p:stCondLst>
                                    <p:cond delay="0"/>
                                  </p:stCondLst>
                                  <p:childTnLst>
                                    <p:set>
                                      <p:cBhvr>
                                        <p:cTn id="10" dur="1" fill="hold">
                                          <p:stCondLst>
                                            <p:cond delay="0"/>
                                          </p:stCondLst>
                                        </p:cTn>
                                        <p:tgtEl>
                                          <p:spTgt spid="10"/>
                                        </p:tgtEl>
                                        <p:attrNameLst>
                                          <p:attrName>style.visibility</p:attrName>
                                        </p:attrNameLst>
                                      </p:cBhvr>
                                      <p:to>
                                        <p:strVal val="visible"/>
                                      </p:to>
                                    </p:set>
                                    <p:animEffect transition="in" filter="wipe(left)">
                                      <p:cBhvr>
                                        <p:cTn id="11"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1" grpId="0"/>
      <p:bldP spid="10" grpId="0" animBg="1"/>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 name="Title 50">
            <a:extLst>
              <a:ext uri="{FF2B5EF4-FFF2-40B4-BE49-F238E27FC236}">
                <a16:creationId xmlns:a16="http://schemas.microsoft.com/office/drawing/2014/main" id="{3547FE0B-3B4F-4696-AB67-D6F4956FACB0}"/>
              </a:ext>
            </a:extLst>
          </p:cNvPr>
          <p:cNvSpPr>
            <a:spLocks noGrp="1"/>
          </p:cNvSpPr>
          <p:nvPr>
            <p:ph type="title"/>
          </p:nvPr>
        </p:nvSpPr>
        <p:spPr>
          <a:xfrm>
            <a:off x="773755" y="775671"/>
            <a:ext cx="7818413" cy="808459"/>
          </a:xfrm>
        </p:spPr>
        <p:txBody>
          <a:bodyPr/>
          <a:lstStyle/>
          <a:p>
            <a:r>
              <a:rPr lang="en-US" dirty="0">
                <a:latin typeface="Calibri" panose="020F0502020204030204" pitchFamily="34" charset="0"/>
                <a:ea typeface="Open Sans" pitchFamily="34" charset="0"/>
                <a:cs typeface="Open Sans" pitchFamily="34" charset="0"/>
              </a:rPr>
              <a:t>Logo Variations</a:t>
            </a:r>
          </a:p>
        </p:txBody>
      </p:sp>
      <p:sp>
        <p:nvSpPr>
          <p:cNvPr id="10" name="Freeform: Shape 31">
            <a:extLst>
              <a:ext uri="{FF2B5EF4-FFF2-40B4-BE49-F238E27FC236}">
                <a16:creationId xmlns:a16="http://schemas.microsoft.com/office/drawing/2014/main" id="{114E73FE-81D0-4147-8E4D-BF91F565F227}"/>
              </a:ext>
            </a:extLst>
          </p:cNvPr>
          <p:cNvSpPr/>
          <p:nvPr/>
        </p:nvSpPr>
        <p:spPr>
          <a:xfrm>
            <a:off x="2278698" y="1398593"/>
            <a:ext cx="1693125"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sp>
        <p:nvSpPr>
          <p:cNvPr id="28" name="TextBox 27">
            <a:extLst>
              <a:ext uri="{FF2B5EF4-FFF2-40B4-BE49-F238E27FC236}">
                <a16:creationId xmlns:a16="http://schemas.microsoft.com/office/drawing/2014/main" id="{8B467646-D424-45E8-B31A-D7C53D9B37C4}"/>
              </a:ext>
            </a:extLst>
          </p:cNvPr>
          <p:cNvSpPr txBox="1"/>
          <p:nvPr/>
        </p:nvSpPr>
        <p:spPr>
          <a:xfrm>
            <a:off x="838200" y="1915777"/>
            <a:ext cx="10518510" cy="400110"/>
          </a:xfrm>
          <a:prstGeom prst="rect">
            <a:avLst/>
          </a:prstGeom>
          <a:noFill/>
        </p:spPr>
        <p:txBody>
          <a:bodyPr wrap="square" rtlCol="0">
            <a:spAutoFit/>
          </a:bodyPr>
          <a:lstStyle/>
          <a:p>
            <a:pPr algn="just"/>
            <a:r>
              <a:rPr lang="en-US" sz="2000" dirty="0">
                <a:solidFill>
                  <a:srgbClr val="262B4A"/>
                </a:solidFill>
                <a:latin typeface="Calibri" panose="020F0502020204030204" pitchFamily="34" charset="0"/>
              </a:rPr>
              <a:t>In case you have a “noisy” background you may use it though by putting it inside a white circle.</a:t>
            </a:r>
          </a:p>
        </p:txBody>
      </p:sp>
      <p:pic>
        <p:nvPicPr>
          <p:cNvPr id="7" name="Εικόνα 6">
            <a:extLst>
              <a:ext uri="{FF2B5EF4-FFF2-40B4-BE49-F238E27FC236}">
                <a16:creationId xmlns:a16="http://schemas.microsoft.com/office/drawing/2014/main" id="{ED9733FC-603A-4DF4-9819-A7DAD29CB54B}"/>
              </a:ext>
            </a:extLst>
          </p:cNvPr>
          <p:cNvPicPr>
            <a:picLocks noChangeAspect="1"/>
          </p:cNvPicPr>
          <p:nvPr/>
        </p:nvPicPr>
        <p:blipFill rotWithShape="1">
          <a:blip r:embed="rId2">
            <a:extLst>
              <a:ext uri="{28A0092B-C50C-407E-A947-70E740481C1C}">
                <a14:useLocalDpi xmlns:a14="http://schemas.microsoft.com/office/drawing/2010/main" val="0"/>
              </a:ext>
            </a:extLst>
          </a:blip>
          <a:srcRect b="84110"/>
          <a:stretch/>
        </p:blipFill>
        <p:spPr>
          <a:xfrm>
            <a:off x="2026207" y="2623751"/>
            <a:ext cx="8139586" cy="3043736"/>
          </a:xfrm>
          <a:prstGeom prst="rect">
            <a:avLst/>
          </a:prstGeom>
        </p:spPr>
      </p:pic>
    </p:spTree>
    <p:extLst>
      <p:ext uri="{BB962C8B-B14F-4D97-AF65-F5344CB8AC3E}">
        <p14:creationId xmlns:p14="http://schemas.microsoft.com/office/powerpoint/2010/main" val="1212723154"/>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51"/>
                                        </p:tgtEl>
                                        <p:attrNameLst>
                                          <p:attrName>style.visibility</p:attrName>
                                        </p:attrNameLst>
                                      </p:cBhvr>
                                      <p:to>
                                        <p:strVal val="visible"/>
                                      </p:to>
                                    </p:set>
                                    <p:animEffect transition="in" filter="wipe(left)">
                                      <p:cBhvr>
                                        <p:cTn id="7" dur="500"/>
                                        <p:tgtEl>
                                          <p:spTgt spid="51"/>
                                        </p:tgtEl>
                                      </p:cBhvr>
                                    </p:animEffect>
                                  </p:childTnLst>
                                </p:cTn>
                              </p:par>
                            </p:childTnLst>
                          </p:cTn>
                        </p:par>
                        <p:par>
                          <p:cTn id="8" fill="hold">
                            <p:stCondLst>
                              <p:cond delay="500"/>
                            </p:stCondLst>
                            <p:childTnLst>
                              <p:par>
                                <p:cTn id="9" presetID="22" presetClass="entr" presetSubtype="8" fill="hold" grpId="0" nodeType="afterEffect">
                                  <p:stCondLst>
                                    <p:cond delay="0"/>
                                  </p:stCondLst>
                                  <p:childTnLst>
                                    <p:set>
                                      <p:cBhvr>
                                        <p:cTn id="10" dur="1" fill="hold">
                                          <p:stCondLst>
                                            <p:cond delay="0"/>
                                          </p:stCondLst>
                                        </p:cTn>
                                        <p:tgtEl>
                                          <p:spTgt spid="10"/>
                                        </p:tgtEl>
                                        <p:attrNameLst>
                                          <p:attrName>style.visibility</p:attrName>
                                        </p:attrNameLst>
                                      </p:cBhvr>
                                      <p:to>
                                        <p:strVal val="visible"/>
                                      </p:to>
                                    </p:set>
                                    <p:animEffect transition="in" filter="wipe(left)">
                                      <p:cBhvr>
                                        <p:cTn id="11"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1" grpId="0"/>
      <p:bldP spid="10" grpId="0" animBg="1"/>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EA954E8C-211F-44E8-9E29-6A45DF22C1E7}"/>
              </a:ext>
            </a:extLst>
          </p:cNvPr>
          <p:cNvPicPr>
            <a:picLocks noChangeAspect="1"/>
          </p:cNvPicPr>
          <p:nvPr/>
        </p:nvPicPr>
        <p:blipFill>
          <a:blip r:embed="rId2" cstate="print">
            <a:extLst>
              <a:ext uri="{28A0092B-C50C-407E-A947-70E740481C1C}">
                <a14:useLocalDpi xmlns:a14="http://schemas.microsoft.com/office/drawing/2010/main" val="0"/>
              </a:ext>
            </a:extLst>
          </a:blip>
          <a:srcRect/>
          <a:stretch/>
        </p:blipFill>
        <p:spPr>
          <a:xfrm>
            <a:off x="0" y="1144979"/>
            <a:ext cx="12192000" cy="4568043"/>
          </a:xfrm>
          <a:custGeom>
            <a:avLst/>
            <a:gdLst>
              <a:gd name="connsiteX0" fmla="*/ 6796583 w 12192000"/>
              <a:gd name="connsiteY0" fmla="*/ 109 h 4026457"/>
              <a:gd name="connsiteX1" fmla="*/ 7730621 w 12192000"/>
              <a:gd name="connsiteY1" fmla="*/ 32934 h 4026457"/>
              <a:gd name="connsiteX2" fmla="*/ 9275346 w 12192000"/>
              <a:gd name="connsiteY2" fmla="*/ 178246 h 4026457"/>
              <a:gd name="connsiteX3" fmla="*/ 11075783 w 12192000"/>
              <a:gd name="connsiteY3" fmla="*/ 150060 h 4026457"/>
              <a:gd name="connsiteX4" fmla="*/ 12192000 w 12192000"/>
              <a:gd name="connsiteY4" fmla="*/ 108216 h 4026457"/>
              <a:gd name="connsiteX5" fmla="*/ 12192000 w 12192000"/>
              <a:gd name="connsiteY5" fmla="*/ 360771 h 4026457"/>
              <a:gd name="connsiteX6" fmla="*/ 12192000 w 12192000"/>
              <a:gd name="connsiteY6" fmla="*/ 687878 h 4026457"/>
              <a:gd name="connsiteX7" fmla="*/ 12192000 w 12192000"/>
              <a:gd name="connsiteY7" fmla="*/ 3338581 h 4026457"/>
              <a:gd name="connsiteX8" fmla="*/ 12192000 w 12192000"/>
              <a:gd name="connsiteY8" fmla="*/ 3680394 h 4026457"/>
              <a:gd name="connsiteX9" fmla="*/ 12192000 w 12192000"/>
              <a:gd name="connsiteY9" fmla="*/ 4001226 h 4026457"/>
              <a:gd name="connsiteX10" fmla="*/ 10848871 w 12192000"/>
              <a:gd name="connsiteY10" fmla="*/ 3966036 h 4026457"/>
              <a:gd name="connsiteX11" fmla="*/ 9069383 w 12192000"/>
              <a:gd name="connsiteY11" fmla="*/ 3861342 h 4026457"/>
              <a:gd name="connsiteX12" fmla="*/ 7728871 w 12192000"/>
              <a:gd name="connsiteY12" fmla="*/ 3867119 h 4026457"/>
              <a:gd name="connsiteX13" fmla="*/ 6375269 w 12192000"/>
              <a:gd name="connsiteY13" fmla="*/ 3987745 h 4026457"/>
              <a:gd name="connsiteX14" fmla="*/ 5395417 w 12192000"/>
              <a:gd name="connsiteY14" fmla="*/ 4026349 h 4026457"/>
              <a:gd name="connsiteX15" fmla="*/ 4461379 w 12192000"/>
              <a:gd name="connsiteY15" fmla="*/ 3993523 h 4026457"/>
              <a:gd name="connsiteX16" fmla="*/ 2916654 w 12192000"/>
              <a:gd name="connsiteY16" fmla="*/ 3848211 h 4026457"/>
              <a:gd name="connsiteX17" fmla="*/ 1116217 w 12192000"/>
              <a:gd name="connsiteY17" fmla="*/ 3876398 h 4026457"/>
              <a:gd name="connsiteX18" fmla="*/ 0 w 12192000"/>
              <a:gd name="connsiteY18" fmla="*/ 3918241 h 4026457"/>
              <a:gd name="connsiteX19" fmla="*/ 0 w 12192000"/>
              <a:gd name="connsiteY19" fmla="*/ 3338581 h 4026457"/>
              <a:gd name="connsiteX20" fmla="*/ 0 w 12192000"/>
              <a:gd name="connsiteY20" fmla="*/ 687878 h 4026457"/>
              <a:gd name="connsiteX21" fmla="*/ 0 w 12192000"/>
              <a:gd name="connsiteY21" fmla="*/ 360771 h 4026457"/>
              <a:gd name="connsiteX22" fmla="*/ 0 w 12192000"/>
              <a:gd name="connsiteY22" fmla="*/ 25231 h 4026457"/>
              <a:gd name="connsiteX23" fmla="*/ 1343129 w 12192000"/>
              <a:gd name="connsiteY23" fmla="*/ 60421 h 4026457"/>
              <a:gd name="connsiteX24" fmla="*/ 3122617 w 12192000"/>
              <a:gd name="connsiteY24" fmla="*/ 165116 h 4026457"/>
              <a:gd name="connsiteX25" fmla="*/ 4463130 w 12192000"/>
              <a:gd name="connsiteY25" fmla="*/ 159338 h 4026457"/>
              <a:gd name="connsiteX26" fmla="*/ 5816732 w 12192000"/>
              <a:gd name="connsiteY26" fmla="*/ 38712 h 4026457"/>
              <a:gd name="connsiteX27" fmla="*/ 6796583 w 12192000"/>
              <a:gd name="connsiteY27" fmla="*/ 109 h 402645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Lst>
            <a:rect l="l" t="t" r="r" b="b"/>
            <a:pathLst>
              <a:path w="12192000" h="4026457">
                <a:moveTo>
                  <a:pt x="6796583" y="109"/>
                </a:moveTo>
                <a:cubicBezTo>
                  <a:pt x="7131054" y="-1205"/>
                  <a:pt x="7457891" y="9387"/>
                  <a:pt x="7730621" y="32934"/>
                </a:cubicBezTo>
                <a:cubicBezTo>
                  <a:pt x="8304875" y="82831"/>
                  <a:pt x="8712437" y="156712"/>
                  <a:pt x="9275346" y="178246"/>
                </a:cubicBezTo>
                <a:cubicBezTo>
                  <a:pt x="9760583" y="196629"/>
                  <a:pt x="10388946" y="176671"/>
                  <a:pt x="11075783" y="150060"/>
                </a:cubicBezTo>
                <a:cubicBezTo>
                  <a:pt x="11443200" y="135704"/>
                  <a:pt x="11817600" y="120297"/>
                  <a:pt x="12192000" y="108216"/>
                </a:cubicBezTo>
                <a:lnTo>
                  <a:pt x="12192000" y="360771"/>
                </a:lnTo>
                <a:lnTo>
                  <a:pt x="12192000" y="687878"/>
                </a:lnTo>
                <a:lnTo>
                  <a:pt x="12192000" y="3338581"/>
                </a:lnTo>
                <a:lnTo>
                  <a:pt x="12192000" y="3680394"/>
                </a:lnTo>
                <a:lnTo>
                  <a:pt x="12192000" y="4001226"/>
                </a:lnTo>
                <a:cubicBezTo>
                  <a:pt x="11773091" y="4003852"/>
                  <a:pt x="11302691" y="3989497"/>
                  <a:pt x="10848871" y="3966036"/>
                </a:cubicBezTo>
                <a:cubicBezTo>
                  <a:pt x="10196945" y="3932247"/>
                  <a:pt x="9623562" y="3886553"/>
                  <a:pt x="9069383" y="3861342"/>
                </a:cubicBezTo>
                <a:cubicBezTo>
                  <a:pt x="8605962" y="3840158"/>
                  <a:pt x="8124217" y="3841209"/>
                  <a:pt x="7728871" y="3867119"/>
                </a:cubicBezTo>
                <a:cubicBezTo>
                  <a:pt x="7281162" y="3896357"/>
                  <a:pt x="6875346" y="3947829"/>
                  <a:pt x="6375269" y="3987745"/>
                </a:cubicBezTo>
                <a:cubicBezTo>
                  <a:pt x="6071998" y="4011818"/>
                  <a:pt x="5729891" y="4025036"/>
                  <a:pt x="5395417" y="4026349"/>
                </a:cubicBezTo>
                <a:cubicBezTo>
                  <a:pt x="5060948" y="4027663"/>
                  <a:pt x="4734110" y="4017070"/>
                  <a:pt x="4461379" y="3993523"/>
                </a:cubicBezTo>
                <a:cubicBezTo>
                  <a:pt x="3887125" y="3943627"/>
                  <a:pt x="3479563" y="3869746"/>
                  <a:pt x="2916654" y="3848211"/>
                </a:cubicBezTo>
                <a:cubicBezTo>
                  <a:pt x="2431417" y="3829828"/>
                  <a:pt x="1803054" y="3849787"/>
                  <a:pt x="1116217" y="3876398"/>
                </a:cubicBezTo>
                <a:cubicBezTo>
                  <a:pt x="748800" y="3890754"/>
                  <a:pt x="374400" y="3906161"/>
                  <a:pt x="0" y="3918241"/>
                </a:cubicBezTo>
                <a:lnTo>
                  <a:pt x="0" y="3338581"/>
                </a:lnTo>
                <a:lnTo>
                  <a:pt x="0" y="687878"/>
                </a:lnTo>
                <a:lnTo>
                  <a:pt x="0" y="360771"/>
                </a:lnTo>
                <a:lnTo>
                  <a:pt x="0" y="25231"/>
                </a:lnTo>
                <a:cubicBezTo>
                  <a:pt x="418909" y="22605"/>
                  <a:pt x="889309" y="36961"/>
                  <a:pt x="1343129" y="60421"/>
                </a:cubicBezTo>
                <a:cubicBezTo>
                  <a:pt x="1995055" y="94210"/>
                  <a:pt x="2568439" y="139905"/>
                  <a:pt x="3122617" y="165116"/>
                </a:cubicBezTo>
                <a:cubicBezTo>
                  <a:pt x="3586039" y="186300"/>
                  <a:pt x="4067784" y="185250"/>
                  <a:pt x="4463130" y="159338"/>
                </a:cubicBezTo>
                <a:cubicBezTo>
                  <a:pt x="4910839" y="130101"/>
                  <a:pt x="5316655" y="78628"/>
                  <a:pt x="5816732" y="38712"/>
                </a:cubicBezTo>
                <a:cubicBezTo>
                  <a:pt x="6120002" y="14639"/>
                  <a:pt x="6462109" y="1421"/>
                  <a:pt x="6796583" y="109"/>
                </a:cubicBezTo>
                <a:close/>
              </a:path>
            </a:pathLst>
          </a:custGeom>
        </p:spPr>
      </p:pic>
      <p:sp>
        <p:nvSpPr>
          <p:cNvPr id="30" name="Freeform: Shape 29">
            <a:extLst>
              <a:ext uri="{FF2B5EF4-FFF2-40B4-BE49-F238E27FC236}">
                <a16:creationId xmlns:a16="http://schemas.microsoft.com/office/drawing/2014/main" id="{A10C6928-AA94-4038-99EC-860CEC2CB480}"/>
              </a:ext>
            </a:extLst>
          </p:cNvPr>
          <p:cNvSpPr/>
          <p:nvPr/>
        </p:nvSpPr>
        <p:spPr>
          <a:xfrm>
            <a:off x="0" y="1144979"/>
            <a:ext cx="12192000" cy="4568043"/>
          </a:xfrm>
          <a:custGeom>
            <a:avLst/>
            <a:gdLst>
              <a:gd name="connsiteX0" fmla="*/ 6796583 w 12192000"/>
              <a:gd name="connsiteY0" fmla="*/ 90 h 3340196"/>
              <a:gd name="connsiteX1" fmla="*/ 7730621 w 12192000"/>
              <a:gd name="connsiteY1" fmla="*/ 27321 h 3340196"/>
              <a:gd name="connsiteX2" fmla="*/ 9275346 w 12192000"/>
              <a:gd name="connsiteY2" fmla="*/ 147866 h 3340196"/>
              <a:gd name="connsiteX3" fmla="*/ 11075783 w 12192000"/>
              <a:gd name="connsiteY3" fmla="*/ 124484 h 3340196"/>
              <a:gd name="connsiteX4" fmla="*/ 12192000 w 12192000"/>
              <a:gd name="connsiteY4" fmla="*/ 89772 h 3340196"/>
              <a:gd name="connsiteX5" fmla="*/ 12192000 w 12192000"/>
              <a:gd name="connsiteY5" fmla="*/ 299282 h 3340196"/>
              <a:gd name="connsiteX6" fmla="*/ 12192000 w 12192000"/>
              <a:gd name="connsiteY6" fmla="*/ 570637 h 3340196"/>
              <a:gd name="connsiteX7" fmla="*/ 12192000 w 12192000"/>
              <a:gd name="connsiteY7" fmla="*/ 2769560 h 3340196"/>
              <a:gd name="connsiteX8" fmla="*/ 12192000 w 12192000"/>
              <a:gd name="connsiteY8" fmla="*/ 3053115 h 3340196"/>
              <a:gd name="connsiteX9" fmla="*/ 12192000 w 12192000"/>
              <a:gd name="connsiteY9" fmla="*/ 3319265 h 3340196"/>
              <a:gd name="connsiteX10" fmla="*/ 10848871 w 12192000"/>
              <a:gd name="connsiteY10" fmla="*/ 3290073 h 3340196"/>
              <a:gd name="connsiteX11" fmla="*/ 9069383 w 12192000"/>
              <a:gd name="connsiteY11" fmla="*/ 3203223 h 3340196"/>
              <a:gd name="connsiteX12" fmla="*/ 7728871 w 12192000"/>
              <a:gd name="connsiteY12" fmla="*/ 3208015 h 3340196"/>
              <a:gd name="connsiteX13" fmla="*/ 6375269 w 12192000"/>
              <a:gd name="connsiteY13" fmla="*/ 3308082 h 3340196"/>
              <a:gd name="connsiteX14" fmla="*/ 5395417 w 12192000"/>
              <a:gd name="connsiteY14" fmla="*/ 3340106 h 3340196"/>
              <a:gd name="connsiteX15" fmla="*/ 4461379 w 12192000"/>
              <a:gd name="connsiteY15" fmla="*/ 3312875 h 3340196"/>
              <a:gd name="connsiteX16" fmla="*/ 2916654 w 12192000"/>
              <a:gd name="connsiteY16" fmla="*/ 3192330 h 3340196"/>
              <a:gd name="connsiteX17" fmla="*/ 1116217 w 12192000"/>
              <a:gd name="connsiteY17" fmla="*/ 3215713 h 3340196"/>
              <a:gd name="connsiteX18" fmla="*/ 0 w 12192000"/>
              <a:gd name="connsiteY18" fmla="*/ 3250424 h 3340196"/>
              <a:gd name="connsiteX19" fmla="*/ 0 w 12192000"/>
              <a:gd name="connsiteY19" fmla="*/ 2769560 h 3340196"/>
              <a:gd name="connsiteX20" fmla="*/ 0 w 12192000"/>
              <a:gd name="connsiteY20" fmla="*/ 2769560 h 3340196"/>
              <a:gd name="connsiteX21" fmla="*/ 0 w 12192000"/>
              <a:gd name="connsiteY21" fmla="*/ 570637 h 3340196"/>
              <a:gd name="connsiteX22" fmla="*/ 0 w 12192000"/>
              <a:gd name="connsiteY22" fmla="*/ 299282 h 3340196"/>
              <a:gd name="connsiteX23" fmla="*/ 0 w 12192000"/>
              <a:gd name="connsiteY23" fmla="*/ 20931 h 3340196"/>
              <a:gd name="connsiteX24" fmla="*/ 1343129 w 12192000"/>
              <a:gd name="connsiteY24" fmla="*/ 50123 h 3340196"/>
              <a:gd name="connsiteX25" fmla="*/ 3122617 w 12192000"/>
              <a:gd name="connsiteY25" fmla="*/ 136974 h 3340196"/>
              <a:gd name="connsiteX26" fmla="*/ 4463129 w 12192000"/>
              <a:gd name="connsiteY26" fmla="*/ 132181 h 3340196"/>
              <a:gd name="connsiteX27" fmla="*/ 5816732 w 12192000"/>
              <a:gd name="connsiteY27" fmla="*/ 32114 h 3340196"/>
              <a:gd name="connsiteX28" fmla="*/ 6796583 w 12192000"/>
              <a:gd name="connsiteY28" fmla="*/ 90 h 334019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Lst>
            <a:rect l="l" t="t" r="r" b="b"/>
            <a:pathLst>
              <a:path w="12192000" h="3340196">
                <a:moveTo>
                  <a:pt x="6796583" y="90"/>
                </a:moveTo>
                <a:cubicBezTo>
                  <a:pt x="7131054" y="-1000"/>
                  <a:pt x="7457891" y="7787"/>
                  <a:pt x="7730621" y="27321"/>
                </a:cubicBezTo>
                <a:cubicBezTo>
                  <a:pt x="8304875" y="68713"/>
                  <a:pt x="8712437" y="130002"/>
                  <a:pt x="9275346" y="147866"/>
                </a:cubicBezTo>
                <a:cubicBezTo>
                  <a:pt x="9760583" y="163116"/>
                  <a:pt x="10388946" y="146559"/>
                  <a:pt x="11075783" y="124484"/>
                </a:cubicBezTo>
                <a:cubicBezTo>
                  <a:pt x="11443200" y="112575"/>
                  <a:pt x="11817600" y="99794"/>
                  <a:pt x="12192000" y="89772"/>
                </a:cubicBezTo>
                <a:lnTo>
                  <a:pt x="12192000" y="299282"/>
                </a:lnTo>
                <a:lnTo>
                  <a:pt x="12192000" y="570637"/>
                </a:lnTo>
                <a:lnTo>
                  <a:pt x="12192000" y="2769560"/>
                </a:lnTo>
                <a:lnTo>
                  <a:pt x="12192000" y="3053115"/>
                </a:lnTo>
                <a:lnTo>
                  <a:pt x="12192000" y="3319265"/>
                </a:lnTo>
                <a:cubicBezTo>
                  <a:pt x="11773091" y="3321444"/>
                  <a:pt x="11302691" y="3309535"/>
                  <a:pt x="10848871" y="3290073"/>
                </a:cubicBezTo>
                <a:cubicBezTo>
                  <a:pt x="10196945" y="3262043"/>
                  <a:pt x="9623562" y="3224137"/>
                  <a:pt x="9069383" y="3203223"/>
                </a:cubicBezTo>
                <a:cubicBezTo>
                  <a:pt x="8605962" y="3185649"/>
                  <a:pt x="8124217" y="3186521"/>
                  <a:pt x="7728871" y="3208015"/>
                </a:cubicBezTo>
                <a:cubicBezTo>
                  <a:pt x="7281162" y="3232270"/>
                  <a:pt x="6875346" y="3274969"/>
                  <a:pt x="6375269" y="3308082"/>
                </a:cubicBezTo>
                <a:cubicBezTo>
                  <a:pt x="6071998" y="3328052"/>
                  <a:pt x="5729891" y="3339017"/>
                  <a:pt x="5395417" y="3340106"/>
                </a:cubicBezTo>
                <a:cubicBezTo>
                  <a:pt x="5060946" y="3341196"/>
                  <a:pt x="4734109" y="3332409"/>
                  <a:pt x="4461379" y="3312875"/>
                </a:cubicBezTo>
                <a:cubicBezTo>
                  <a:pt x="3887125" y="3271483"/>
                  <a:pt x="3479563" y="3210194"/>
                  <a:pt x="2916654" y="3192330"/>
                </a:cubicBezTo>
                <a:cubicBezTo>
                  <a:pt x="2431417" y="3177080"/>
                  <a:pt x="1803054" y="3193637"/>
                  <a:pt x="1116217" y="3215713"/>
                </a:cubicBezTo>
                <a:cubicBezTo>
                  <a:pt x="748800" y="3227622"/>
                  <a:pt x="374400" y="3240403"/>
                  <a:pt x="0" y="3250424"/>
                </a:cubicBezTo>
                <a:lnTo>
                  <a:pt x="0" y="2769560"/>
                </a:lnTo>
                <a:lnTo>
                  <a:pt x="0" y="2769560"/>
                </a:lnTo>
                <a:lnTo>
                  <a:pt x="0" y="570637"/>
                </a:lnTo>
                <a:lnTo>
                  <a:pt x="0" y="299282"/>
                </a:lnTo>
                <a:lnTo>
                  <a:pt x="0" y="20931"/>
                </a:lnTo>
                <a:cubicBezTo>
                  <a:pt x="418909" y="18752"/>
                  <a:pt x="889309" y="30661"/>
                  <a:pt x="1343129" y="50123"/>
                </a:cubicBezTo>
                <a:cubicBezTo>
                  <a:pt x="1995055" y="78153"/>
                  <a:pt x="2568439" y="116060"/>
                  <a:pt x="3122617" y="136974"/>
                </a:cubicBezTo>
                <a:cubicBezTo>
                  <a:pt x="3586039" y="154547"/>
                  <a:pt x="4067784" y="153676"/>
                  <a:pt x="4463129" y="132181"/>
                </a:cubicBezTo>
                <a:cubicBezTo>
                  <a:pt x="4910838" y="107927"/>
                  <a:pt x="5316654" y="65227"/>
                  <a:pt x="5816732" y="32114"/>
                </a:cubicBezTo>
                <a:cubicBezTo>
                  <a:pt x="6120002" y="12144"/>
                  <a:pt x="6462109" y="1179"/>
                  <a:pt x="6796583" y="90"/>
                </a:cubicBezTo>
                <a:close/>
              </a:path>
            </a:pathLst>
          </a:custGeom>
          <a:solidFill>
            <a:schemeClr val="accent3">
              <a:lumMod val="40000"/>
              <a:lumOff val="60000"/>
              <a:alpha val="7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33" name="Title 32">
            <a:extLst>
              <a:ext uri="{FF2B5EF4-FFF2-40B4-BE49-F238E27FC236}">
                <a16:creationId xmlns:a16="http://schemas.microsoft.com/office/drawing/2014/main" id="{3392471F-61BD-47E0-AE46-179BE7CF4F41}"/>
              </a:ext>
            </a:extLst>
          </p:cNvPr>
          <p:cNvSpPr>
            <a:spLocks noGrp="1"/>
          </p:cNvSpPr>
          <p:nvPr>
            <p:ph type="title"/>
          </p:nvPr>
        </p:nvSpPr>
        <p:spPr/>
        <p:txBody>
          <a:bodyPr/>
          <a:lstStyle/>
          <a:p>
            <a:pPr marL="0" indent="0"/>
            <a:r>
              <a:rPr lang="x-none" b="1">
                <a:solidFill>
                  <a:schemeClr val="bg1"/>
                </a:solidFill>
                <a:latin typeface="Open Sans" pitchFamily="34" charset="0"/>
                <a:ea typeface="Open Sans" pitchFamily="34" charset="0"/>
                <a:cs typeface="Open Sans" pitchFamily="34" charset="0"/>
              </a:rPr>
              <a:t>WPX Tasks &amp; Subtasks</a:t>
            </a:r>
            <a:endParaRPr lang="x-none" b="1" dirty="0">
              <a:solidFill>
                <a:schemeClr val="bg1"/>
              </a:solidFill>
              <a:latin typeface="Open Sans" pitchFamily="34" charset="0"/>
              <a:ea typeface="Open Sans" pitchFamily="34" charset="0"/>
              <a:cs typeface="Open Sans" pitchFamily="34" charset="0"/>
            </a:endParaRPr>
          </a:p>
        </p:txBody>
      </p:sp>
      <p:sp>
        <p:nvSpPr>
          <p:cNvPr id="5" name="Freeform: Shape 14">
            <a:extLst>
              <a:ext uri="{FF2B5EF4-FFF2-40B4-BE49-F238E27FC236}">
                <a16:creationId xmlns:a16="http://schemas.microsoft.com/office/drawing/2014/main" id="{835C943F-5A84-4DA9-8D78-DA4793B0A4EC}"/>
              </a:ext>
            </a:extLst>
          </p:cNvPr>
          <p:cNvSpPr/>
          <p:nvPr/>
        </p:nvSpPr>
        <p:spPr>
          <a:xfrm>
            <a:off x="3891516" y="3834539"/>
            <a:ext cx="4433777"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sp>
        <p:nvSpPr>
          <p:cNvPr id="6" name="Title 32">
            <a:extLst>
              <a:ext uri="{FF2B5EF4-FFF2-40B4-BE49-F238E27FC236}">
                <a16:creationId xmlns:a16="http://schemas.microsoft.com/office/drawing/2014/main" id="{3392471F-61BD-47E0-AE46-179BE7CF4F41}"/>
              </a:ext>
            </a:extLst>
          </p:cNvPr>
          <p:cNvSpPr txBox="1">
            <a:spLocks/>
          </p:cNvSpPr>
          <p:nvPr/>
        </p:nvSpPr>
        <p:spPr>
          <a:xfrm>
            <a:off x="2186791" y="3172231"/>
            <a:ext cx="7818413" cy="808459"/>
          </a:xfrm>
          <a:prstGeom prst="rect">
            <a:avLst/>
          </a:prstGeom>
        </p:spPr>
        <p:txBody>
          <a:bodyPr vert="horz" wrap="square" lIns="91440" tIns="144000" rIns="91440" bIns="108000" rtlCol="0" anchor="ctr">
            <a:spAutoFit/>
          </a:bodyPr>
          <a:lstStyle>
            <a:lvl1pPr algn="ctr" defTabSz="914400" rtl="0" eaLnBrk="1" latinLnBrk="0" hangingPunct="1">
              <a:lnSpc>
                <a:spcPct val="90000"/>
              </a:lnSpc>
              <a:spcBef>
                <a:spcPct val="0"/>
              </a:spcBef>
              <a:buNone/>
              <a:defRPr sz="4000" kern="1200">
                <a:solidFill>
                  <a:schemeClr val="tx1"/>
                </a:solidFill>
                <a:latin typeface="+mj-lt"/>
                <a:ea typeface="+mj-ea"/>
                <a:cs typeface="+mj-cs"/>
              </a:defRPr>
            </a:lvl1pPr>
          </a:lstStyle>
          <a:p>
            <a:r>
              <a:rPr lang="en-US" b="1" dirty="0">
                <a:solidFill>
                  <a:schemeClr val="bg1"/>
                </a:solidFill>
                <a:latin typeface="Open Sans" pitchFamily="34" charset="0"/>
                <a:ea typeface="Open Sans" pitchFamily="34" charset="0"/>
                <a:cs typeface="Open Sans" pitchFamily="34" charset="0"/>
              </a:rPr>
              <a:t>Fonts Used</a:t>
            </a:r>
            <a:endParaRPr lang="x-none" b="1" dirty="0">
              <a:solidFill>
                <a:schemeClr val="bg1"/>
              </a:solidFill>
              <a:latin typeface="Open Sans" pitchFamily="34" charset="0"/>
              <a:ea typeface="Open Sans" pitchFamily="34" charset="0"/>
              <a:cs typeface="Open Sans" pitchFamily="34" charset="0"/>
            </a:endParaRPr>
          </a:p>
        </p:txBody>
      </p:sp>
    </p:spTree>
    <p:extLst>
      <p:ext uri="{BB962C8B-B14F-4D97-AF65-F5344CB8AC3E}">
        <p14:creationId xmlns:p14="http://schemas.microsoft.com/office/powerpoint/2010/main" val="2778416938"/>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7" presetClass="entr" presetSubtype="0" fill="hold" grpId="0" nodeType="afterEffect">
                                  <p:stCondLst>
                                    <p:cond delay="0"/>
                                  </p:stCondLst>
                                  <p:childTnLst>
                                    <p:set>
                                      <p:cBhvr>
                                        <p:cTn id="6" dur="1" fill="hold">
                                          <p:stCondLst>
                                            <p:cond delay="0"/>
                                          </p:stCondLst>
                                        </p:cTn>
                                        <p:tgtEl>
                                          <p:spTgt spid="33"/>
                                        </p:tgtEl>
                                        <p:attrNameLst>
                                          <p:attrName>style.visibility</p:attrName>
                                        </p:attrNameLst>
                                      </p:cBhvr>
                                      <p:to>
                                        <p:strVal val="visible"/>
                                      </p:to>
                                    </p:set>
                                    <p:animEffect transition="in" filter="fade">
                                      <p:cBhvr>
                                        <p:cTn id="7" dur="1000"/>
                                        <p:tgtEl>
                                          <p:spTgt spid="33"/>
                                        </p:tgtEl>
                                      </p:cBhvr>
                                    </p:animEffect>
                                    <p:anim calcmode="lin" valueType="num">
                                      <p:cBhvr>
                                        <p:cTn id="8" dur="1000" fill="hold"/>
                                        <p:tgtEl>
                                          <p:spTgt spid="33"/>
                                        </p:tgtEl>
                                        <p:attrNameLst>
                                          <p:attrName>ppt_x</p:attrName>
                                        </p:attrNameLst>
                                      </p:cBhvr>
                                      <p:tavLst>
                                        <p:tav tm="0">
                                          <p:val>
                                            <p:strVal val="#ppt_x"/>
                                          </p:val>
                                        </p:tav>
                                        <p:tav tm="100000">
                                          <p:val>
                                            <p:strVal val="#ppt_x"/>
                                          </p:val>
                                        </p:tav>
                                      </p:tavLst>
                                    </p:anim>
                                    <p:anim calcmode="lin" valueType="num">
                                      <p:cBhvr>
                                        <p:cTn id="9" dur="1000" fill="hold"/>
                                        <p:tgtEl>
                                          <p:spTgt spid="33"/>
                                        </p:tgtEl>
                                        <p:attrNameLst>
                                          <p:attrName>ppt_y</p:attrName>
                                        </p:attrNameLst>
                                      </p:cBhvr>
                                      <p:tavLst>
                                        <p:tav tm="0">
                                          <p:val>
                                            <p:strVal val="#ppt_y-.1"/>
                                          </p:val>
                                        </p:tav>
                                        <p:tav tm="100000">
                                          <p:val>
                                            <p:strVal val="#ppt_y"/>
                                          </p:val>
                                        </p:tav>
                                      </p:tavLst>
                                    </p:anim>
                                  </p:childTnLst>
                                </p:cTn>
                              </p:par>
                            </p:childTnLst>
                          </p:cTn>
                        </p:par>
                        <p:par>
                          <p:cTn id="10" fill="hold">
                            <p:stCondLst>
                              <p:cond delay="1000"/>
                            </p:stCondLst>
                            <p:childTnLst>
                              <p:par>
                                <p:cTn id="11" presetID="22" presetClass="entr" presetSubtype="8" fill="hold" grpId="0" nodeType="afterEffect">
                                  <p:stCondLst>
                                    <p:cond delay="0"/>
                                  </p:stCondLst>
                                  <p:childTnLst>
                                    <p:set>
                                      <p:cBhvr>
                                        <p:cTn id="12" dur="1" fill="hold">
                                          <p:stCondLst>
                                            <p:cond delay="0"/>
                                          </p:stCondLst>
                                        </p:cTn>
                                        <p:tgtEl>
                                          <p:spTgt spid="30"/>
                                        </p:tgtEl>
                                        <p:attrNameLst>
                                          <p:attrName>style.visibility</p:attrName>
                                        </p:attrNameLst>
                                      </p:cBhvr>
                                      <p:to>
                                        <p:strVal val="visible"/>
                                      </p:to>
                                    </p:set>
                                    <p:animEffect transition="in" filter="wipe(left)">
                                      <p:cBhvr>
                                        <p:cTn id="13" dur="500"/>
                                        <p:tgtEl>
                                          <p:spTgt spid="30"/>
                                        </p:tgtEl>
                                      </p:cBhvr>
                                    </p:animEffect>
                                  </p:childTnLst>
                                </p:cTn>
                              </p:par>
                            </p:childTnLst>
                          </p:cTn>
                        </p:par>
                        <p:par>
                          <p:cTn id="14" fill="hold">
                            <p:stCondLst>
                              <p:cond delay="1500"/>
                            </p:stCondLst>
                            <p:childTnLst>
                              <p:par>
                                <p:cTn id="15" presetID="22" presetClass="entr" presetSubtype="8" fill="hold" grpId="0" nodeType="afterEffect">
                                  <p:stCondLst>
                                    <p:cond delay="0"/>
                                  </p:stCondLst>
                                  <p:childTnLst>
                                    <p:set>
                                      <p:cBhvr>
                                        <p:cTn id="16" dur="1" fill="hold">
                                          <p:stCondLst>
                                            <p:cond delay="0"/>
                                          </p:stCondLst>
                                        </p:cTn>
                                        <p:tgtEl>
                                          <p:spTgt spid="5"/>
                                        </p:tgtEl>
                                        <p:attrNameLst>
                                          <p:attrName>style.visibility</p:attrName>
                                        </p:attrNameLst>
                                      </p:cBhvr>
                                      <p:to>
                                        <p:strVal val="visible"/>
                                      </p:to>
                                    </p:set>
                                    <p:animEffect transition="in" filter="wipe(left)">
                                      <p:cBhvr>
                                        <p:cTn id="17" dur="500"/>
                                        <p:tgtEl>
                                          <p:spTgt spid="5"/>
                                        </p:tgtEl>
                                      </p:cBhvr>
                                    </p:animEffect>
                                  </p:childTnLst>
                                </p:cTn>
                              </p:par>
                            </p:childTnLst>
                          </p:cTn>
                        </p:par>
                        <p:par>
                          <p:cTn id="18" fill="hold">
                            <p:stCondLst>
                              <p:cond delay="2000"/>
                            </p:stCondLst>
                            <p:childTnLst>
                              <p:par>
                                <p:cTn id="19" presetID="47" presetClass="entr" presetSubtype="0" fill="hold" grpId="0" nodeType="afterEffect">
                                  <p:stCondLst>
                                    <p:cond delay="0"/>
                                  </p:stCondLst>
                                  <p:childTnLst>
                                    <p:set>
                                      <p:cBhvr>
                                        <p:cTn id="20" dur="1" fill="hold">
                                          <p:stCondLst>
                                            <p:cond delay="0"/>
                                          </p:stCondLst>
                                        </p:cTn>
                                        <p:tgtEl>
                                          <p:spTgt spid="6"/>
                                        </p:tgtEl>
                                        <p:attrNameLst>
                                          <p:attrName>style.visibility</p:attrName>
                                        </p:attrNameLst>
                                      </p:cBhvr>
                                      <p:to>
                                        <p:strVal val="visible"/>
                                      </p:to>
                                    </p:set>
                                    <p:animEffect transition="in" filter="fade">
                                      <p:cBhvr>
                                        <p:cTn id="21" dur="1000"/>
                                        <p:tgtEl>
                                          <p:spTgt spid="6"/>
                                        </p:tgtEl>
                                      </p:cBhvr>
                                    </p:animEffect>
                                    <p:anim calcmode="lin" valueType="num">
                                      <p:cBhvr>
                                        <p:cTn id="22" dur="1000" fill="hold"/>
                                        <p:tgtEl>
                                          <p:spTgt spid="6"/>
                                        </p:tgtEl>
                                        <p:attrNameLst>
                                          <p:attrName>ppt_x</p:attrName>
                                        </p:attrNameLst>
                                      </p:cBhvr>
                                      <p:tavLst>
                                        <p:tav tm="0">
                                          <p:val>
                                            <p:strVal val="#ppt_x"/>
                                          </p:val>
                                        </p:tav>
                                        <p:tav tm="100000">
                                          <p:val>
                                            <p:strVal val="#ppt_x"/>
                                          </p:val>
                                        </p:tav>
                                      </p:tavLst>
                                    </p:anim>
                                    <p:anim calcmode="lin" valueType="num">
                                      <p:cBhvr>
                                        <p:cTn id="23"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0" grpId="0" animBg="1"/>
      <p:bldP spid="33" grpId="0"/>
      <p:bldP spid="5" grpId="0" animBg="1"/>
      <p:bldP spid="6"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Πίνακας 3">
            <a:extLst>
              <a:ext uri="{FF2B5EF4-FFF2-40B4-BE49-F238E27FC236}">
                <a16:creationId xmlns:a16="http://schemas.microsoft.com/office/drawing/2014/main" id="{44786602-7EF4-4450-AB45-6D0890FAA754}"/>
              </a:ext>
            </a:extLst>
          </p:cNvPr>
          <p:cNvGraphicFramePr>
            <a:graphicFrameLocks noGrp="1"/>
          </p:cNvGraphicFramePr>
          <p:nvPr>
            <p:extLst>
              <p:ext uri="{D42A27DB-BD31-4B8C-83A1-F6EECF244321}">
                <p14:modId xmlns:p14="http://schemas.microsoft.com/office/powerpoint/2010/main" val="2602550271"/>
              </p:ext>
            </p:extLst>
          </p:nvPr>
        </p:nvGraphicFramePr>
        <p:xfrm>
          <a:off x="911714" y="2514883"/>
          <a:ext cx="10301718" cy="3409928"/>
        </p:xfrm>
        <a:graphic>
          <a:graphicData uri="http://schemas.openxmlformats.org/drawingml/2006/table">
            <a:tbl>
              <a:tblPr firstRow="1" bandRow="1">
                <a:tableStyleId>{5C22544A-7EE6-4342-B048-85BDC9FD1C3A}</a:tableStyleId>
              </a:tblPr>
              <a:tblGrid>
                <a:gridCol w="1831486">
                  <a:extLst>
                    <a:ext uri="{9D8B030D-6E8A-4147-A177-3AD203B41FA5}">
                      <a16:colId xmlns:a16="http://schemas.microsoft.com/office/drawing/2014/main" val="3754816193"/>
                    </a:ext>
                  </a:extLst>
                </a:gridCol>
                <a:gridCol w="8470232">
                  <a:extLst>
                    <a:ext uri="{9D8B030D-6E8A-4147-A177-3AD203B41FA5}">
                      <a16:colId xmlns:a16="http://schemas.microsoft.com/office/drawing/2014/main" val="3278527732"/>
                    </a:ext>
                  </a:extLst>
                </a:gridCol>
              </a:tblGrid>
              <a:tr h="641676">
                <a:tc>
                  <a:txBody>
                    <a:bodyPr/>
                    <a:lstStyle/>
                    <a:p>
                      <a:r>
                        <a:rPr lang="en-US" dirty="0">
                          <a:latin typeface="Calibri" panose="020F0502020204030204" pitchFamily="34" charset="0"/>
                        </a:rPr>
                        <a:t>Font Name</a:t>
                      </a:r>
                      <a:endParaRPr lang="el-GR" dirty="0">
                        <a:latin typeface="Calibri" panose="020F0502020204030204" pitchFamily="34" charset="0"/>
                      </a:endParaRPr>
                    </a:p>
                  </a:txBody>
                  <a:tcPr anchor="ctr"/>
                </a:tc>
                <a:tc>
                  <a:txBody>
                    <a:bodyPr/>
                    <a:lstStyle/>
                    <a:p>
                      <a:r>
                        <a:rPr lang="en-US" dirty="0">
                          <a:latin typeface="Calibri" panose="020F0502020204030204" pitchFamily="34" charset="0"/>
                        </a:rPr>
                        <a:t>Font Use</a:t>
                      </a:r>
                      <a:endParaRPr lang="el-GR" dirty="0">
                        <a:latin typeface="Calibri" panose="020F0502020204030204" pitchFamily="34" charset="0"/>
                      </a:endParaRPr>
                    </a:p>
                  </a:txBody>
                  <a:tcPr anchor="ctr"/>
                </a:tc>
                <a:extLst>
                  <a:ext uri="{0D108BD9-81ED-4DB2-BD59-A6C34878D82A}">
                    <a16:rowId xmlns:a16="http://schemas.microsoft.com/office/drawing/2014/main" val="3235399635"/>
                  </a:ext>
                </a:extLst>
              </a:tr>
              <a:tr h="370840">
                <a:tc>
                  <a:txBody>
                    <a:bodyPr/>
                    <a:lstStyle/>
                    <a:p>
                      <a:r>
                        <a:rPr lang="en-US" dirty="0">
                          <a:latin typeface="Calibri" panose="020F0502020204030204" pitchFamily="34" charset="0"/>
                        </a:rPr>
                        <a:t>Calibri</a:t>
                      </a:r>
                      <a:endParaRPr lang="el-GR" dirty="0">
                        <a:latin typeface="Calibri" panose="020F0502020204030204" pitchFamily="34" charset="0"/>
                      </a:endParaRPr>
                    </a:p>
                  </a:txBody>
                  <a:tcPr anchor="ctr"/>
                </a:tc>
                <a:tc>
                  <a:txBody>
                    <a:bodyPr/>
                    <a:lstStyle/>
                    <a:p>
                      <a:r>
                        <a:rPr lang="en-US" dirty="0">
                          <a:latin typeface="Calibri" panose="020F0502020204030204" pitchFamily="34" charset="0"/>
                        </a:rPr>
                        <a:t>Used for website text, section titles, descriptions for super titles, paragraph headers, banner messages, main running text in brochures, presentations, letterheads and other collateral such as card details and other general uses. </a:t>
                      </a:r>
                      <a:endParaRPr lang="el-GR" dirty="0">
                        <a:latin typeface="Calibri" panose="020F0502020204030204" pitchFamily="34" charset="0"/>
                      </a:endParaRPr>
                    </a:p>
                  </a:txBody>
                  <a:tcPr anchor="ctr"/>
                </a:tc>
                <a:extLst>
                  <a:ext uri="{0D108BD9-81ED-4DB2-BD59-A6C34878D82A}">
                    <a16:rowId xmlns:a16="http://schemas.microsoft.com/office/drawing/2014/main" val="1958016422"/>
                  </a:ext>
                </a:extLst>
              </a:tr>
              <a:tr h="576197">
                <a:tc>
                  <a:txBody>
                    <a:bodyPr/>
                    <a:lstStyle/>
                    <a:p>
                      <a:r>
                        <a:rPr lang="en-US" b="1" dirty="0">
                          <a:latin typeface="Calibri" panose="020F0502020204030204" pitchFamily="34" charset="0"/>
                        </a:rPr>
                        <a:t>Calibri Bold</a:t>
                      </a:r>
                      <a:endParaRPr lang="el-GR" b="1" dirty="0">
                        <a:latin typeface="Calibri" panose="020F0502020204030204" pitchFamily="34" charset="0"/>
                      </a:endParaRPr>
                    </a:p>
                  </a:txBody>
                  <a:tcPr anchor="ctr"/>
                </a:tc>
                <a:tc>
                  <a:txBody>
                    <a:bodyPr/>
                    <a:lstStyle/>
                    <a:p>
                      <a:r>
                        <a:rPr lang="en-US" dirty="0">
                          <a:latin typeface="Calibri" panose="020F0502020204030204" pitchFamily="34" charset="0"/>
                        </a:rPr>
                        <a:t>Used for super titles, headings, strong text, </a:t>
                      </a:r>
                      <a:r>
                        <a:rPr lang="en-US" dirty="0" err="1">
                          <a:latin typeface="Calibri" panose="020F0502020204030204" pitchFamily="34" charset="0"/>
                        </a:rPr>
                        <a:t>emphasise</a:t>
                      </a:r>
                      <a:r>
                        <a:rPr lang="en-US" dirty="0">
                          <a:latin typeface="Calibri" panose="020F0502020204030204" pitchFamily="34" charset="0"/>
                        </a:rPr>
                        <a:t> or important text </a:t>
                      </a:r>
                      <a:r>
                        <a:rPr lang="en-US" dirty="0" err="1">
                          <a:latin typeface="Calibri" panose="020F0502020204030204" pitchFamily="34" charset="0"/>
                        </a:rPr>
                        <a:t>etc</a:t>
                      </a:r>
                      <a:endParaRPr lang="el-GR" dirty="0">
                        <a:latin typeface="Calibri" panose="020F0502020204030204" pitchFamily="34" charset="0"/>
                      </a:endParaRPr>
                    </a:p>
                  </a:txBody>
                  <a:tcPr anchor="ctr"/>
                </a:tc>
                <a:extLst>
                  <a:ext uri="{0D108BD9-81ED-4DB2-BD59-A6C34878D82A}">
                    <a16:rowId xmlns:a16="http://schemas.microsoft.com/office/drawing/2014/main" val="3536406709"/>
                  </a:ext>
                </a:extLst>
              </a:tr>
              <a:tr h="601249">
                <a:tc>
                  <a:txBody>
                    <a:bodyPr/>
                    <a:lstStyle/>
                    <a:p>
                      <a:r>
                        <a:rPr lang="en-US" i="1" dirty="0">
                          <a:latin typeface="Calibri" panose="020F0502020204030204" pitchFamily="34" charset="0"/>
                        </a:rPr>
                        <a:t>Calibri Italic</a:t>
                      </a:r>
                      <a:endParaRPr lang="el-GR" i="1" dirty="0">
                        <a:latin typeface="Calibri" panose="020F0502020204030204" pitchFamily="34" charset="0"/>
                      </a:endParaRPr>
                    </a:p>
                  </a:txBody>
                  <a:tcPr anchor="ctr"/>
                </a:tc>
                <a:tc>
                  <a:txBody>
                    <a:bodyPr/>
                    <a:lstStyle/>
                    <a:p>
                      <a:r>
                        <a:rPr lang="en-US" dirty="0">
                          <a:latin typeface="Calibri" panose="020F0502020204030204" pitchFamily="34" charset="0"/>
                        </a:rPr>
                        <a:t>Only for quotes, testimonials or similar uses.</a:t>
                      </a:r>
                    </a:p>
                  </a:txBody>
                  <a:tcPr anchor="ctr"/>
                </a:tc>
                <a:extLst>
                  <a:ext uri="{0D108BD9-81ED-4DB2-BD59-A6C34878D82A}">
                    <a16:rowId xmlns:a16="http://schemas.microsoft.com/office/drawing/2014/main" val="3986128266"/>
                  </a:ext>
                </a:extLst>
              </a:tr>
              <a:tr h="676406">
                <a:tc>
                  <a:txBody>
                    <a:bodyPr/>
                    <a:lstStyle/>
                    <a:p>
                      <a:r>
                        <a:rPr lang="en-US" i="0" u="sng" dirty="0">
                          <a:latin typeface="Calibri" panose="020F0502020204030204" pitchFamily="34" charset="0"/>
                        </a:rPr>
                        <a:t>Calibri Underline</a:t>
                      </a:r>
                      <a:endParaRPr lang="el-GR" i="0" u="sng" dirty="0">
                        <a:latin typeface="Calibri" panose="020F0502020204030204" pitchFamily="34" charset="0"/>
                      </a:endParaRPr>
                    </a:p>
                  </a:txBody>
                  <a:tcPr anchor="ctr"/>
                </a:tc>
                <a:tc>
                  <a:txBody>
                    <a:bodyPr/>
                    <a:lstStyle/>
                    <a:p>
                      <a:r>
                        <a:rPr lang="en-US" dirty="0">
                          <a:latin typeface="Calibri" panose="020F0502020204030204" pitchFamily="34" charset="0"/>
                        </a:rPr>
                        <a:t>Used for linked text (may be bold as well)</a:t>
                      </a:r>
                    </a:p>
                  </a:txBody>
                  <a:tcPr anchor="ctr"/>
                </a:tc>
                <a:extLst>
                  <a:ext uri="{0D108BD9-81ED-4DB2-BD59-A6C34878D82A}">
                    <a16:rowId xmlns:a16="http://schemas.microsoft.com/office/drawing/2014/main" val="4288216632"/>
                  </a:ext>
                </a:extLst>
              </a:tr>
            </a:tbl>
          </a:graphicData>
        </a:graphic>
      </p:graphicFrame>
      <p:sp>
        <p:nvSpPr>
          <p:cNvPr id="51" name="Title 50">
            <a:extLst>
              <a:ext uri="{FF2B5EF4-FFF2-40B4-BE49-F238E27FC236}">
                <a16:creationId xmlns:a16="http://schemas.microsoft.com/office/drawing/2014/main" id="{3547FE0B-3B4F-4696-AB67-D6F4956FACB0}"/>
              </a:ext>
            </a:extLst>
          </p:cNvPr>
          <p:cNvSpPr>
            <a:spLocks noGrp="1"/>
          </p:cNvSpPr>
          <p:nvPr>
            <p:ph type="title"/>
          </p:nvPr>
        </p:nvSpPr>
        <p:spPr>
          <a:xfrm>
            <a:off x="773755" y="775671"/>
            <a:ext cx="7818413" cy="808459"/>
          </a:xfrm>
        </p:spPr>
        <p:txBody>
          <a:bodyPr/>
          <a:lstStyle/>
          <a:p>
            <a:r>
              <a:rPr lang="en-US" dirty="0">
                <a:latin typeface="Calibri" panose="020F0502020204030204" pitchFamily="34" charset="0"/>
                <a:ea typeface="Open Sans" pitchFamily="34" charset="0"/>
                <a:cs typeface="Open Sans" pitchFamily="34" charset="0"/>
              </a:rPr>
              <a:t>Fonts Used</a:t>
            </a:r>
          </a:p>
        </p:txBody>
      </p:sp>
      <p:sp>
        <p:nvSpPr>
          <p:cNvPr id="10" name="Freeform: Shape 31">
            <a:extLst>
              <a:ext uri="{FF2B5EF4-FFF2-40B4-BE49-F238E27FC236}">
                <a16:creationId xmlns:a16="http://schemas.microsoft.com/office/drawing/2014/main" id="{114E73FE-81D0-4147-8E4D-BF91F565F227}"/>
              </a:ext>
            </a:extLst>
          </p:cNvPr>
          <p:cNvSpPr/>
          <p:nvPr/>
        </p:nvSpPr>
        <p:spPr>
          <a:xfrm>
            <a:off x="2278698" y="1398593"/>
            <a:ext cx="1693125"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sp>
        <p:nvSpPr>
          <p:cNvPr id="28" name="TextBox 27">
            <a:extLst>
              <a:ext uri="{FF2B5EF4-FFF2-40B4-BE49-F238E27FC236}">
                <a16:creationId xmlns:a16="http://schemas.microsoft.com/office/drawing/2014/main" id="{8B467646-D424-45E8-B31A-D7C53D9B37C4}"/>
              </a:ext>
            </a:extLst>
          </p:cNvPr>
          <p:cNvSpPr txBox="1"/>
          <p:nvPr/>
        </p:nvSpPr>
        <p:spPr>
          <a:xfrm>
            <a:off x="838200" y="1915777"/>
            <a:ext cx="10518510" cy="400110"/>
          </a:xfrm>
          <a:prstGeom prst="rect">
            <a:avLst/>
          </a:prstGeom>
          <a:noFill/>
        </p:spPr>
        <p:txBody>
          <a:bodyPr wrap="square" rtlCol="0">
            <a:spAutoFit/>
          </a:bodyPr>
          <a:lstStyle/>
          <a:p>
            <a:pPr algn="just"/>
            <a:r>
              <a:rPr lang="en-US" sz="2000" b="1" dirty="0">
                <a:solidFill>
                  <a:srgbClr val="262B4A"/>
                </a:solidFill>
                <a:latin typeface="Calibri" panose="020F0502020204030204" pitchFamily="34" charset="0"/>
              </a:rPr>
              <a:t>Fonts used for </a:t>
            </a:r>
            <a:r>
              <a:rPr lang="en-US" sz="2000" b="1" dirty="0" err="1">
                <a:solidFill>
                  <a:srgbClr val="262B4A"/>
                </a:solidFill>
                <a:latin typeface="Calibri" panose="020F0502020204030204" pitchFamily="34" charset="0"/>
              </a:rPr>
              <a:t>SECRETed</a:t>
            </a:r>
            <a:r>
              <a:rPr lang="en-US" sz="2000" b="1" dirty="0">
                <a:solidFill>
                  <a:srgbClr val="262B4A"/>
                </a:solidFill>
                <a:latin typeface="Calibri" panose="020F0502020204030204" pitchFamily="34" charset="0"/>
              </a:rPr>
              <a:t> project</a:t>
            </a:r>
          </a:p>
        </p:txBody>
      </p:sp>
    </p:spTree>
    <p:extLst>
      <p:ext uri="{BB962C8B-B14F-4D97-AF65-F5344CB8AC3E}">
        <p14:creationId xmlns:p14="http://schemas.microsoft.com/office/powerpoint/2010/main" val="346332786"/>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51"/>
                                        </p:tgtEl>
                                        <p:attrNameLst>
                                          <p:attrName>style.visibility</p:attrName>
                                        </p:attrNameLst>
                                      </p:cBhvr>
                                      <p:to>
                                        <p:strVal val="visible"/>
                                      </p:to>
                                    </p:set>
                                    <p:animEffect transition="in" filter="wipe(left)">
                                      <p:cBhvr>
                                        <p:cTn id="7" dur="500"/>
                                        <p:tgtEl>
                                          <p:spTgt spid="51"/>
                                        </p:tgtEl>
                                      </p:cBhvr>
                                    </p:animEffect>
                                  </p:childTnLst>
                                </p:cTn>
                              </p:par>
                            </p:childTnLst>
                          </p:cTn>
                        </p:par>
                        <p:par>
                          <p:cTn id="8" fill="hold">
                            <p:stCondLst>
                              <p:cond delay="500"/>
                            </p:stCondLst>
                            <p:childTnLst>
                              <p:par>
                                <p:cTn id="9" presetID="22" presetClass="entr" presetSubtype="8" fill="hold" grpId="0" nodeType="afterEffect">
                                  <p:stCondLst>
                                    <p:cond delay="0"/>
                                  </p:stCondLst>
                                  <p:childTnLst>
                                    <p:set>
                                      <p:cBhvr>
                                        <p:cTn id="10" dur="1" fill="hold">
                                          <p:stCondLst>
                                            <p:cond delay="0"/>
                                          </p:stCondLst>
                                        </p:cTn>
                                        <p:tgtEl>
                                          <p:spTgt spid="10"/>
                                        </p:tgtEl>
                                        <p:attrNameLst>
                                          <p:attrName>style.visibility</p:attrName>
                                        </p:attrNameLst>
                                      </p:cBhvr>
                                      <p:to>
                                        <p:strVal val="visible"/>
                                      </p:to>
                                    </p:set>
                                    <p:animEffect transition="in" filter="wipe(left)">
                                      <p:cBhvr>
                                        <p:cTn id="11"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1" grpId="0"/>
      <p:bldP spid="10" grpId="0" animBg="1"/>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EA954E8C-211F-44E8-9E29-6A45DF22C1E7}"/>
              </a:ext>
            </a:extLst>
          </p:cNvPr>
          <p:cNvPicPr>
            <a:picLocks noChangeAspect="1"/>
          </p:cNvPicPr>
          <p:nvPr/>
        </p:nvPicPr>
        <p:blipFill>
          <a:blip r:embed="rId2" cstate="print">
            <a:extLst>
              <a:ext uri="{28A0092B-C50C-407E-A947-70E740481C1C}">
                <a14:useLocalDpi xmlns:a14="http://schemas.microsoft.com/office/drawing/2010/main" val="0"/>
              </a:ext>
            </a:extLst>
          </a:blip>
          <a:srcRect/>
          <a:stretch/>
        </p:blipFill>
        <p:spPr>
          <a:xfrm>
            <a:off x="0" y="1144979"/>
            <a:ext cx="12192000" cy="4568043"/>
          </a:xfrm>
          <a:custGeom>
            <a:avLst/>
            <a:gdLst>
              <a:gd name="connsiteX0" fmla="*/ 6796583 w 12192000"/>
              <a:gd name="connsiteY0" fmla="*/ 109 h 4026457"/>
              <a:gd name="connsiteX1" fmla="*/ 7730621 w 12192000"/>
              <a:gd name="connsiteY1" fmla="*/ 32934 h 4026457"/>
              <a:gd name="connsiteX2" fmla="*/ 9275346 w 12192000"/>
              <a:gd name="connsiteY2" fmla="*/ 178246 h 4026457"/>
              <a:gd name="connsiteX3" fmla="*/ 11075783 w 12192000"/>
              <a:gd name="connsiteY3" fmla="*/ 150060 h 4026457"/>
              <a:gd name="connsiteX4" fmla="*/ 12192000 w 12192000"/>
              <a:gd name="connsiteY4" fmla="*/ 108216 h 4026457"/>
              <a:gd name="connsiteX5" fmla="*/ 12192000 w 12192000"/>
              <a:gd name="connsiteY5" fmla="*/ 360771 h 4026457"/>
              <a:gd name="connsiteX6" fmla="*/ 12192000 w 12192000"/>
              <a:gd name="connsiteY6" fmla="*/ 687878 h 4026457"/>
              <a:gd name="connsiteX7" fmla="*/ 12192000 w 12192000"/>
              <a:gd name="connsiteY7" fmla="*/ 3338581 h 4026457"/>
              <a:gd name="connsiteX8" fmla="*/ 12192000 w 12192000"/>
              <a:gd name="connsiteY8" fmla="*/ 3680394 h 4026457"/>
              <a:gd name="connsiteX9" fmla="*/ 12192000 w 12192000"/>
              <a:gd name="connsiteY9" fmla="*/ 4001226 h 4026457"/>
              <a:gd name="connsiteX10" fmla="*/ 10848871 w 12192000"/>
              <a:gd name="connsiteY10" fmla="*/ 3966036 h 4026457"/>
              <a:gd name="connsiteX11" fmla="*/ 9069383 w 12192000"/>
              <a:gd name="connsiteY11" fmla="*/ 3861342 h 4026457"/>
              <a:gd name="connsiteX12" fmla="*/ 7728871 w 12192000"/>
              <a:gd name="connsiteY12" fmla="*/ 3867119 h 4026457"/>
              <a:gd name="connsiteX13" fmla="*/ 6375269 w 12192000"/>
              <a:gd name="connsiteY13" fmla="*/ 3987745 h 4026457"/>
              <a:gd name="connsiteX14" fmla="*/ 5395417 w 12192000"/>
              <a:gd name="connsiteY14" fmla="*/ 4026349 h 4026457"/>
              <a:gd name="connsiteX15" fmla="*/ 4461379 w 12192000"/>
              <a:gd name="connsiteY15" fmla="*/ 3993523 h 4026457"/>
              <a:gd name="connsiteX16" fmla="*/ 2916654 w 12192000"/>
              <a:gd name="connsiteY16" fmla="*/ 3848211 h 4026457"/>
              <a:gd name="connsiteX17" fmla="*/ 1116217 w 12192000"/>
              <a:gd name="connsiteY17" fmla="*/ 3876398 h 4026457"/>
              <a:gd name="connsiteX18" fmla="*/ 0 w 12192000"/>
              <a:gd name="connsiteY18" fmla="*/ 3918241 h 4026457"/>
              <a:gd name="connsiteX19" fmla="*/ 0 w 12192000"/>
              <a:gd name="connsiteY19" fmla="*/ 3338581 h 4026457"/>
              <a:gd name="connsiteX20" fmla="*/ 0 w 12192000"/>
              <a:gd name="connsiteY20" fmla="*/ 687878 h 4026457"/>
              <a:gd name="connsiteX21" fmla="*/ 0 w 12192000"/>
              <a:gd name="connsiteY21" fmla="*/ 360771 h 4026457"/>
              <a:gd name="connsiteX22" fmla="*/ 0 w 12192000"/>
              <a:gd name="connsiteY22" fmla="*/ 25231 h 4026457"/>
              <a:gd name="connsiteX23" fmla="*/ 1343129 w 12192000"/>
              <a:gd name="connsiteY23" fmla="*/ 60421 h 4026457"/>
              <a:gd name="connsiteX24" fmla="*/ 3122617 w 12192000"/>
              <a:gd name="connsiteY24" fmla="*/ 165116 h 4026457"/>
              <a:gd name="connsiteX25" fmla="*/ 4463130 w 12192000"/>
              <a:gd name="connsiteY25" fmla="*/ 159338 h 4026457"/>
              <a:gd name="connsiteX26" fmla="*/ 5816732 w 12192000"/>
              <a:gd name="connsiteY26" fmla="*/ 38712 h 4026457"/>
              <a:gd name="connsiteX27" fmla="*/ 6796583 w 12192000"/>
              <a:gd name="connsiteY27" fmla="*/ 109 h 402645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Lst>
            <a:rect l="l" t="t" r="r" b="b"/>
            <a:pathLst>
              <a:path w="12192000" h="4026457">
                <a:moveTo>
                  <a:pt x="6796583" y="109"/>
                </a:moveTo>
                <a:cubicBezTo>
                  <a:pt x="7131054" y="-1205"/>
                  <a:pt x="7457891" y="9387"/>
                  <a:pt x="7730621" y="32934"/>
                </a:cubicBezTo>
                <a:cubicBezTo>
                  <a:pt x="8304875" y="82831"/>
                  <a:pt x="8712437" y="156712"/>
                  <a:pt x="9275346" y="178246"/>
                </a:cubicBezTo>
                <a:cubicBezTo>
                  <a:pt x="9760583" y="196629"/>
                  <a:pt x="10388946" y="176671"/>
                  <a:pt x="11075783" y="150060"/>
                </a:cubicBezTo>
                <a:cubicBezTo>
                  <a:pt x="11443200" y="135704"/>
                  <a:pt x="11817600" y="120297"/>
                  <a:pt x="12192000" y="108216"/>
                </a:cubicBezTo>
                <a:lnTo>
                  <a:pt x="12192000" y="360771"/>
                </a:lnTo>
                <a:lnTo>
                  <a:pt x="12192000" y="687878"/>
                </a:lnTo>
                <a:lnTo>
                  <a:pt x="12192000" y="3338581"/>
                </a:lnTo>
                <a:lnTo>
                  <a:pt x="12192000" y="3680394"/>
                </a:lnTo>
                <a:lnTo>
                  <a:pt x="12192000" y="4001226"/>
                </a:lnTo>
                <a:cubicBezTo>
                  <a:pt x="11773091" y="4003852"/>
                  <a:pt x="11302691" y="3989497"/>
                  <a:pt x="10848871" y="3966036"/>
                </a:cubicBezTo>
                <a:cubicBezTo>
                  <a:pt x="10196945" y="3932247"/>
                  <a:pt x="9623562" y="3886553"/>
                  <a:pt x="9069383" y="3861342"/>
                </a:cubicBezTo>
                <a:cubicBezTo>
                  <a:pt x="8605962" y="3840158"/>
                  <a:pt x="8124217" y="3841209"/>
                  <a:pt x="7728871" y="3867119"/>
                </a:cubicBezTo>
                <a:cubicBezTo>
                  <a:pt x="7281162" y="3896357"/>
                  <a:pt x="6875346" y="3947829"/>
                  <a:pt x="6375269" y="3987745"/>
                </a:cubicBezTo>
                <a:cubicBezTo>
                  <a:pt x="6071998" y="4011818"/>
                  <a:pt x="5729891" y="4025036"/>
                  <a:pt x="5395417" y="4026349"/>
                </a:cubicBezTo>
                <a:cubicBezTo>
                  <a:pt x="5060948" y="4027663"/>
                  <a:pt x="4734110" y="4017070"/>
                  <a:pt x="4461379" y="3993523"/>
                </a:cubicBezTo>
                <a:cubicBezTo>
                  <a:pt x="3887125" y="3943627"/>
                  <a:pt x="3479563" y="3869746"/>
                  <a:pt x="2916654" y="3848211"/>
                </a:cubicBezTo>
                <a:cubicBezTo>
                  <a:pt x="2431417" y="3829828"/>
                  <a:pt x="1803054" y="3849787"/>
                  <a:pt x="1116217" y="3876398"/>
                </a:cubicBezTo>
                <a:cubicBezTo>
                  <a:pt x="748800" y="3890754"/>
                  <a:pt x="374400" y="3906161"/>
                  <a:pt x="0" y="3918241"/>
                </a:cubicBezTo>
                <a:lnTo>
                  <a:pt x="0" y="3338581"/>
                </a:lnTo>
                <a:lnTo>
                  <a:pt x="0" y="687878"/>
                </a:lnTo>
                <a:lnTo>
                  <a:pt x="0" y="360771"/>
                </a:lnTo>
                <a:lnTo>
                  <a:pt x="0" y="25231"/>
                </a:lnTo>
                <a:cubicBezTo>
                  <a:pt x="418909" y="22605"/>
                  <a:pt x="889309" y="36961"/>
                  <a:pt x="1343129" y="60421"/>
                </a:cubicBezTo>
                <a:cubicBezTo>
                  <a:pt x="1995055" y="94210"/>
                  <a:pt x="2568439" y="139905"/>
                  <a:pt x="3122617" y="165116"/>
                </a:cubicBezTo>
                <a:cubicBezTo>
                  <a:pt x="3586039" y="186300"/>
                  <a:pt x="4067784" y="185250"/>
                  <a:pt x="4463130" y="159338"/>
                </a:cubicBezTo>
                <a:cubicBezTo>
                  <a:pt x="4910839" y="130101"/>
                  <a:pt x="5316655" y="78628"/>
                  <a:pt x="5816732" y="38712"/>
                </a:cubicBezTo>
                <a:cubicBezTo>
                  <a:pt x="6120002" y="14639"/>
                  <a:pt x="6462109" y="1421"/>
                  <a:pt x="6796583" y="109"/>
                </a:cubicBezTo>
                <a:close/>
              </a:path>
            </a:pathLst>
          </a:custGeom>
        </p:spPr>
      </p:pic>
      <p:sp>
        <p:nvSpPr>
          <p:cNvPr id="30" name="Freeform: Shape 29">
            <a:extLst>
              <a:ext uri="{FF2B5EF4-FFF2-40B4-BE49-F238E27FC236}">
                <a16:creationId xmlns:a16="http://schemas.microsoft.com/office/drawing/2014/main" id="{A10C6928-AA94-4038-99EC-860CEC2CB480}"/>
              </a:ext>
            </a:extLst>
          </p:cNvPr>
          <p:cNvSpPr/>
          <p:nvPr/>
        </p:nvSpPr>
        <p:spPr>
          <a:xfrm>
            <a:off x="0" y="1144979"/>
            <a:ext cx="12192000" cy="4568043"/>
          </a:xfrm>
          <a:custGeom>
            <a:avLst/>
            <a:gdLst>
              <a:gd name="connsiteX0" fmla="*/ 6796583 w 12192000"/>
              <a:gd name="connsiteY0" fmla="*/ 90 h 3340196"/>
              <a:gd name="connsiteX1" fmla="*/ 7730621 w 12192000"/>
              <a:gd name="connsiteY1" fmla="*/ 27321 h 3340196"/>
              <a:gd name="connsiteX2" fmla="*/ 9275346 w 12192000"/>
              <a:gd name="connsiteY2" fmla="*/ 147866 h 3340196"/>
              <a:gd name="connsiteX3" fmla="*/ 11075783 w 12192000"/>
              <a:gd name="connsiteY3" fmla="*/ 124484 h 3340196"/>
              <a:gd name="connsiteX4" fmla="*/ 12192000 w 12192000"/>
              <a:gd name="connsiteY4" fmla="*/ 89772 h 3340196"/>
              <a:gd name="connsiteX5" fmla="*/ 12192000 w 12192000"/>
              <a:gd name="connsiteY5" fmla="*/ 299282 h 3340196"/>
              <a:gd name="connsiteX6" fmla="*/ 12192000 w 12192000"/>
              <a:gd name="connsiteY6" fmla="*/ 570637 h 3340196"/>
              <a:gd name="connsiteX7" fmla="*/ 12192000 w 12192000"/>
              <a:gd name="connsiteY7" fmla="*/ 2769560 h 3340196"/>
              <a:gd name="connsiteX8" fmla="*/ 12192000 w 12192000"/>
              <a:gd name="connsiteY8" fmla="*/ 3053115 h 3340196"/>
              <a:gd name="connsiteX9" fmla="*/ 12192000 w 12192000"/>
              <a:gd name="connsiteY9" fmla="*/ 3319265 h 3340196"/>
              <a:gd name="connsiteX10" fmla="*/ 10848871 w 12192000"/>
              <a:gd name="connsiteY10" fmla="*/ 3290073 h 3340196"/>
              <a:gd name="connsiteX11" fmla="*/ 9069383 w 12192000"/>
              <a:gd name="connsiteY11" fmla="*/ 3203223 h 3340196"/>
              <a:gd name="connsiteX12" fmla="*/ 7728871 w 12192000"/>
              <a:gd name="connsiteY12" fmla="*/ 3208015 h 3340196"/>
              <a:gd name="connsiteX13" fmla="*/ 6375269 w 12192000"/>
              <a:gd name="connsiteY13" fmla="*/ 3308082 h 3340196"/>
              <a:gd name="connsiteX14" fmla="*/ 5395417 w 12192000"/>
              <a:gd name="connsiteY14" fmla="*/ 3340106 h 3340196"/>
              <a:gd name="connsiteX15" fmla="*/ 4461379 w 12192000"/>
              <a:gd name="connsiteY15" fmla="*/ 3312875 h 3340196"/>
              <a:gd name="connsiteX16" fmla="*/ 2916654 w 12192000"/>
              <a:gd name="connsiteY16" fmla="*/ 3192330 h 3340196"/>
              <a:gd name="connsiteX17" fmla="*/ 1116217 w 12192000"/>
              <a:gd name="connsiteY17" fmla="*/ 3215713 h 3340196"/>
              <a:gd name="connsiteX18" fmla="*/ 0 w 12192000"/>
              <a:gd name="connsiteY18" fmla="*/ 3250424 h 3340196"/>
              <a:gd name="connsiteX19" fmla="*/ 0 w 12192000"/>
              <a:gd name="connsiteY19" fmla="*/ 2769560 h 3340196"/>
              <a:gd name="connsiteX20" fmla="*/ 0 w 12192000"/>
              <a:gd name="connsiteY20" fmla="*/ 2769560 h 3340196"/>
              <a:gd name="connsiteX21" fmla="*/ 0 w 12192000"/>
              <a:gd name="connsiteY21" fmla="*/ 570637 h 3340196"/>
              <a:gd name="connsiteX22" fmla="*/ 0 w 12192000"/>
              <a:gd name="connsiteY22" fmla="*/ 299282 h 3340196"/>
              <a:gd name="connsiteX23" fmla="*/ 0 w 12192000"/>
              <a:gd name="connsiteY23" fmla="*/ 20931 h 3340196"/>
              <a:gd name="connsiteX24" fmla="*/ 1343129 w 12192000"/>
              <a:gd name="connsiteY24" fmla="*/ 50123 h 3340196"/>
              <a:gd name="connsiteX25" fmla="*/ 3122617 w 12192000"/>
              <a:gd name="connsiteY25" fmla="*/ 136974 h 3340196"/>
              <a:gd name="connsiteX26" fmla="*/ 4463129 w 12192000"/>
              <a:gd name="connsiteY26" fmla="*/ 132181 h 3340196"/>
              <a:gd name="connsiteX27" fmla="*/ 5816732 w 12192000"/>
              <a:gd name="connsiteY27" fmla="*/ 32114 h 3340196"/>
              <a:gd name="connsiteX28" fmla="*/ 6796583 w 12192000"/>
              <a:gd name="connsiteY28" fmla="*/ 90 h 334019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Lst>
            <a:rect l="l" t="t" r="r" b="b"/>
            <a:pathLst>
              <a:path w="12192000" h="3340196">
                <a:moveTo>
                  <a:pt x="6796583" y="90"/>
                </a:moveTo>
                <a:cubicBezTo>
                  <a:pt x="7131054" y="-1000"/>
                  <a:pt x="7457891" y="7787"/>
                  <a:pt x="7730621" y="27321"/>
                </a:cubicBezTo>
                <a:cubicBezTo>
                  <a:pt x="8304875" y="68713"/>
                  <a:pt x="8712437" y="130002"/>
                  <a:pt x="9275346" y="147866"/>
                </a:cubicBezTo>
                <a:cubicBezTo>
                  <a:pt x="9760583" y="163116"/>
                  <a:pt x="10388946" y="146559"/>
                  <a:pt x="11075783" y="124484"/>
                </a:cubicBezTo>
                <a:cubicBezTo>
                  <a:pt x="11443200" y="112575"/>
                  <a:pt x="11817600" y="99794"/>
                  <a:pt x="12192000" y="89772"/>
                </a:cubicBezTo>
                <a:lnTo>
                  <a:pt x="12192000" y="299282"/>
                </a:lnTo>
                <a:lnTo>
                  <a:pt x="12192000" y="570637"/>
                </a:lnTo>
                <a:lnTo>
                  <a:pt x="12192000" y="2769560"/>
                </a:lnTo>
                <a:lnTo>
                  <a:pt x="12192000" y="3053115"/>
                </a:lnTo>
                <a:lnTo>
                  <a:pt x="12192000" y="3319265"/>
                </a:lnTo>
                <a:cubicBezTo>
                  <a:pt x="11773091" y="3321444"/>
                  <a:pt x="11302691" y="3309535"/>
                  <a:pt x="10848871" y="3290073"/>
                </a:cubicBezTo>
                <a:cubicBezTo>
                  <a:pt x="10196945" y="3262043"/>
                  <a:pt x="9623562" y="3224137"/>
                  <a:pt x="9069383" y="3203223"/>
                </a:cubicBezTo>
                <a:cubicBezTo>
                  <a:pt x="8605962" y="3185649"/>
                  <a:pt x="8124217" y="3186521"/>
                  <a:pt x="7728871" y="3208015"/>
                </a:cubicBezTo>
                <a:cubicBezTo>
                  <a:pt x="7281162" y="3232270"/>
                  <a:pt x="6875346" y="3274969"/>
                  <a:pt x="6375269" y="3308082"/>
                </a:cubicBezTo>
                <a:cubicBezTo>
                  <a:pt x="6071998" y="3328052"/>
                  <a:pt x="5729891" y="3339017"/>
                  <a:pt x="5395417" y="3340106"/>
                </a:cubicBezTo>
                <a:cubicBezTo>
                  <a:pt x="5060946" y="3341196"/>
                  <a:pt x="4734109" y="3332409"/>
                  <a:pt x="4461379" y="3312875"/>
                </a:cubicBezTo>
                <a:cubicBezTo>
                  <a:pt x="3887125" y="3271483"/>
                  <a:pt x="3479563" y="3210194"/>
                  <a:pt x="2916654" y="3192330"/>
                </a:cubicBezTo>
                <a:cubicBezTo>
                  <a:pt x="2431417" y="3177080"/>
                  <a:pt x="1803054" y="3193637"/>
                  <a:pt x="1116217" y="3215713"/>
                </a:cubicBezTo>
                <a:cubicBezTo>
                  <a:pt x="748800" y="3227622"/>
                  <a:pt x="374400" y="3240403"/>
                  <a:pt x="0" y="3250424"/>
                </a:cubicBezTo>
                <a:lnTo>
                  <a:pt x="0" y="2769560"/>
                </a:lnTo>
                <a:lnTo>
                  <a:pt x="0" y="2769560"/>
                </a:lnTo>
                <a:lnTo>
                  <a:pt x="0" y="570637"/>
                </a:lnTo>
                <a:lnTo>
                  <a:pt x="0" y="299282"/>
                </a:lnTo>
                <a:lnTo>
                  <a:pt x="0" y="20931"/>
                </a:lnTo>
                <a:cubicBezTo>
                  <a:pt x="418909" y="18752"/>
                  <a:pt x="889309" y="30661"/>
                  <a:pt x="1343129" y="50123"/>
                </a:cubicBezTo>
                <a:cubicBezTo>
                  <a:pt x="1995055" y="78153"/>
                  <a:pt x="2568439" y="116060"/>
                  <a:pt x="3122617" y="136974"/>
                </a:cubicBezTo>
                <a:cubicBezTo>
                  <a:pt x="3586039" y="154547"/>
                  <a:pt x="4067784" y="153676"/>
                  <a:pt x="4463129" y="132181"/>
                </a:cubicBezTo>
                <a:cubicBezTo>
                  <a:pt x="4910838" y="107927"/>
                  <a:pt x="5316654" y="65227"/>
                  <a:pt x="5816732" y="32114"/>
                </a:cubicBezTo>
                <a:cubicBezTo>
                  <a:pt x="6120002" y="12144"/>
                  <a:pt x="6462109" y="1179"/>
                  <a:pt x="6796583" y="90"/>
                </a:cubicBezTo>
                <a:close/>
              </a:path>
            </a:pathLst>
          </a:custGeom>
          <a:solidFill>
            <a:schemeClr val="accent3">
              <a:lumMod val="40000"/>
              <a:lumOff val="60000"/>
              <a:alpha val="7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33" name="Title 32">
            <a:extLst>
              <a:ext uri="{FF2B5EF4-FFF2-40B4-BE49-F238E27FC236}">
                <a16:creationId xmlns:a16="http://schemas.microsoft.com/office/drawing/2014/main" id="{3392471F-61BD-47E0-AE46-179BE7CF4F41}"/>
              </a:ext>
            </a:extLst>
          </p:cNvPr>
          <p:cNvSpPr>
            <a:spLocks noGrp="1"/>
          </p:cNvSpPr>
          <p:nvPr>
            <p:ph type="title"/>
          </p:nvPr>
        </p:nvSpPr>
        <p:spPr/>
        <p:txBody>
          <a:bodyPr/>
          <a:lstStyle/>
          <a:p>
            <a:pPr marL="0" indent="0"/>
            <a:r>
              <a:rPr lang="x-none" b="1">
                <a:solidFill>
                  <a:schemeClr val="bg1"/>
                </a:solidFill>
                <a:latin typeface="Open Sans" pitchFamily="34" charset="0"/>
                <a:ea typeface="Open Sans" pitchFamily="34" charset="0"/>
                <a:cs typeface="Open Sans" pitchFamily="34" charset="0"/>
              </a:rPr>
              <a:t>WPX Tasks &amp; Subtasks</a:t>
            </a:r>
            <a:endParaRPr lang="x-none" b="1" dirty="0">
              <a:solidFill>
                <a:schemeClr val="bg1"/>
              </a:solidFill>
              <a:latin typeface="Open Sans" pitchFamily="34" charset="0"/>
              <a:ea typeface="Open Sans" pitchFamily="34" charset="0"/>
              <a:cs typeface="Open Sans" pitchFamily="34" charset="0"/>
            </a:endParaRPr>
          </a:p>
        </p:txBody>
      </p:sp>
      <p:sp>
        <p:nvSpPr>
          <p:cNvPr id="5" name="Freeform: Shape 14">
            <a:extLst>
              <a:ext uri="{FF2B5EF4-FFF2-40B4-BE49-F238E27FC236}">
                <a16:creationId xmlns:a16="http://schemas.microsoft.com/office/drawing/2014/main" id="{835C943F-5A84-4DA9-8D78-DA4793B0A4EC}"/>
              </a:ext>
            </a:extLst>
          </p:cNvPr>
          <p:cNvSpPr/>
          <p:nvPr/>
        </p:nvSpPr>
        <p:spPr>
          <a:xfrm>
            <a:off x="3891516" y="3834539"/>
            <a:ext cx="4433777"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sp>
        <p:nvSpPr>
          <p:cNvPr id="6" name="Title 32">
            <a:extLst>
              <a:ext uri="{FF2B5EF4-FFF2-40B4-BE49-F238E27FC236}">
                <a16:creationId xmlns:a16="http://schemas.microsoft.com/office/drawing/2014/main" id="{3392471F-61BD-47E0-AE46-179BE7CF4F41}"/>
              </a:ext>
            </a:extLst>
          </p:cNvPr>
          <p:cNvSpPr txBox="1">
            <a:spLocks/>
          </p:cNvSpPr>
          <p:nvPr/>
        </p:nvSpPr>
        <p:spPr>
          <a:xfrm>
            <a:off x="2186791" y="3172231"/>
            <a:ext cx="7818413" cy="808459"/>
          </a:xfrm>
          <a:prstGeom prst="rect">
            <a:avLst/>
          </a:prstGeom>
        </p:spPr>
        <p:txBody>
          <a:bodyPr vert="horz" wrap="square" lIns="91440" tIns="144000" rIns="91440" bIns="108000" rtlCol="0" anchor="ctr">
            <a:spAutoFit/>
          </a:bodyPr>
          <a:lstStyle>
            <a:lvl1pPr algn="ctr" defTabSz="914400" rtl="0" eaLnBrk="1" latinLnBrk="0" hangingPunct="1">
              <a:lnSpc>
                <a:spcPct val="90000"/>
              </a:lnSpc>
              <a:spcBef>
                <a:spcPct val="0"/>
              </a:spcBef>
              <a:buNone/>
              <a:defRPr sz="4000" kern="1200">
                <a:solidFill>
                  <a:schemeClr val="tx1"/>
                </a:solidFill>
                <a:latin typeface="+mj-lt"/>
                <a:ea typeface="+mj-ea"/>
                <a:cs typeface="+mj-cs"/>
              </a:defRPr>
            </a:lvl1pPr>
          </a:lstStyle>
          <a:p>
            <a:r>
              <a:rPr lang="en-US" b="1" dirty="0">
                <a:solidFill>
                  <a:schemeClr val="bg1"/>
                </a:solidFill>
                <a:latin typeface="Open Sans" pitchFamily="34" charset="0"/>
                <a:ea typeface="Open Sans" pitchFamily="34" charset="0"/>
                <a:cs typeface="Open Sans" pitchFamily="34" charset="0"/>
              </a:rPr>
              <a:t>Communication</a:t>
            </a:r>
            <a:endParaRPr lang="x-none" b="1" dirty="0">
              <a:solidFill>
                <a:schemeClr val="bg1"/>
              </a:solidFill>
              <a:latin typeface="Open Sans" pitchFamily="34" charset="0"/>
              <a:ea typeface="Open Sans" pitchFamily="34" charset="0"/>
              <a:cs typeface="Open Sans" pitchFamily="34" charset="0"/>
            </a:endParaRPr>
          </a:p>
        </p:txBody>
      </p:sp>
    </p:spTree>
    <p:extLst>
      <p:ext uri="{BB962C8B-B14F-4D97-AF65-F5344CB8AC3E}">
        <p14:creationId xmlns:p14="http://schemas.microsoft.com/office/powerpoint/2010/main" val="1829941395"/>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7" presetClass="entr" presetSubtype="0" fill="hold" grpId="0" nodeType="afterEffect">
                                  <p:stCondLst>
                                    <p:cond delay="0"/>
                                  </p:stCondLst>
                                  <p:childTnLst>
                                    <p:set>
                                      <p:cBhvr>
                                        <p:cTn id="6" dur="1" fill="hold">
                                          <p:stCondLst>
                                            <p:cond delay="0"/>
                                          </p:stCondLst>
                                        </p:cTn>
                                        <p:tgtEl>
                                          <p:spTgt spid="33"/>
                                        </p:tgtEl>
                                        <p:attrNameLst>
                                          <p:attrName>style.visibility</p:attrName>
                                        </p:attrNameLst>
                                      </p:cBhvr>
                                      <p:to>
                                        <p:strVal val="visible"/>
                                      </p:to>
                                    </p:set>
                                    <p:animEffect transition="in" filter="fade">
                                      <p:cBhvr>
                                        <p:cTn id="7" dur="1000"/>
                                        <p:tgtEl>
                                          <p:spTgt spid="33"/>
                                        </p:tgtEl>
                                      </p:cBhvr>
                                    </p:animEffect>
                                    <p:anim calcmode="lin" valueType="num">
                                      <p:cBhvr>
                                        <p:cTn id="8" dur="1000" fill="hold"/>
                                        <p:tgtEl>
                                          <p:spTgt spid="33"/>
                                        </p:tgtEl>
                                        <p:attrNameLst>
                                          <p:attrName>ppt_x</p:attrName>
                                        </p:attrNameLst>
                                      </p:cBhvr>
                                      <p:tavLst>
                                        <p:tav tm="0">
                                          <p:val>
                                            <p:strVal val="#ppt_x"/>
                                          </p:val>
                                        </p:tav>
                                        <p:tav tm="100000">
                                          <p:val>
                                            <p:strVal val="#ppt_x"/>
                                          </p:val>
                                        </p:tav>
                                      </p:tavLst>
                                    </p:anim>
                                    <p:anim calcmode="lin" valueType="num">
                                      <p:cBhvr>
                                        <p:cTn id="9" dur="1000" fill="hold"/>
                                        <p:tgtEl>
                                          <p:spTgt spid="33"/>
                                        </p:tgtEl>
                                        <p:attrNameLst>
                                          <p:attrName>ppt_y</p:attrName>
                                        </p:attrNameLst>
                                      </p:cBhvr>
                                      <p:tavLst>
                                        <p:tav tm="0">
                                          <p:val>
                                            <p:strVal val="#ppt_y-.1"/>
                                          </p:val>
                                        </p:tav>
                                        <p:tav tm="100000">
                                          <p:val>
                                            <p:strVal val="#ppt_y"/>
                                          </p:val>
                                        </p:tav>
                                      </p:tavLst>
                                    </p:anim>
                                  </p:childTnLst>
                                </p:cTn>
                              </p:par>
                            </p:childTnLst>
                          </p:cTn>
                        </p:par>
                        <p:par>
                          <p:cTn id="10" fill="hold">
                            <p:stCondLst>
                              <p:cond delay="1000"/>
                            </p:stCondLst>
                            <p:childTnLst>
                              <p:par>
                                <p:cTn id="11" presetID="22" presetClass="entr" presetSubtype="8" fill="hold" grpId="0" nodeType="afterEffect">
                                  <p:stCondLst>
                                    <p:cond delay="0"/>
                                  </p:stCondLst>
                                  <p:childTnLst>
                                    <p:set>
                                      <p:cBhvr>
                                        <p:cTn id="12" dur="1" fill="hold">
                                          <p:stCondLst>
                                            <p:cond delay="0"/>
                                          </p:stCondLst>
                                        </p:cTn>
                                        <p:tgtEl>
                                          <p:spTgt spid="30"/>
                                        </p:tgtEl>
                                        <p:attrNameLst>
                                          <p:attrName>style.visibility</p:attrName>
                                        </p:attrNameLst>
                                      </p:cBhvr>
                                      <p:to>
                                        <p:strVal val="visible"/>
                                      </p:to>
                                    </p:set>
                                    <p:animEffect transition="in" filter="wipe(left)">
                                      <p:cBhvr>
                                        <p:cTn id="13" dur="500"/>
                                        <p:tgtEl>
                                          <p:spTgt spid="30"/>
                                        </p:tgtEl>
                                      </p:cBhvr>
                                    </p:animEffect>
                                  </p:childTnLst>
                                </p:cTn>
                              </p:par>
                            </p:childTnLst>
                          </p:cTn>
                        </p:par>
                        <p:par>
                          <p:cTn id="14" fill="hold">
                            <p:stCondLst>
                              <p:cond delay="1500"/>
                            </p:stCondLst>
                            <p:childTnLst>
                              <p:par>
                                <p:cTn id="15" presetID="22" presetClass="entr" presetSubtype="8" fill="hold" grpId="0" nodeType="afterEffect">
                                  <p:stCondLst>
                                    <p:cond delay="0"/>
                                  </p:stCondLst>
                                  <p:childTnLst>
                                    <p:set>
                                      <p:cBhvr>
                                        <p:cTn id="16" dur="1" fill="hold">
                                          <p:stCondLst>
                                            <p:cond delay="0"/>
                                          </p:stCondLst>
                                        </p:cTn>
                                        <p:tgtEl>
                                          <p:spTgt spid="5"/>
                                        </p:tgtEl>
                                        <p:attrNameLst>
                                          <p:attrName>style.visibility</p:attrName>
                                        </p:attrNameLst>
                                      </p:cBhvr>
                                      <p:to>
                                        <p:strVal val="visible"/>
                                      </p:to>
                                    </p:set>
                                    <p:animEffect transition="in" filter="wipe(left)">
                                      <p:cBhvr>
                                        <p:cTn id="17" dur="500"/>
                                        <p:tgtEl>
                                          <p:spTgt spid="5"/>
                                        </p:tgtEl>
                                      </p:cBhvr>
                                    </p:animEffect>
                                  </p:childTnLst>
                                </p:cTn>
                              </p:par>
                            </p:childTnLst>
                          </p:cTn>
                        </p:par>
                        <p:par>
                          <p:cTn id="18" fill="hold">
                            <p:stCondLst>
                              <p:cond delay="2000"/>
                            </p:stCondLst>
                            <p:childTnLst>
                              <p:par>
                                <p:cTn id="19" presetID="47" presetClass="entr" presetSubtype="0" fill="hold" grpId="0" nodeType="afterEffect">
                                  <p:stCondLst>
                                    <p:cond delay="0"/>
                                  </p:stCondLst>
                                  <p:childTnLst>
                                    <p:set>
                                      <p:cBhvr>
                                        <p:cTn id="20" dur="1" fill="hold">
                                          <p:stCondLst>
                                            <p:cond delay="0"/>
                                          </p:stCondLst>
                                        </p:cTn>
                                        <p:tgtEl>
                                          <p:spTgt spid="6"/>
                                        </p:tgtEl>
                                        <p:attrNameLst>
                                          <p:attrName>style.visibility</p:attrName>
                                        </p:attrNameLst>
                                      </p:cBhvr>
                                      <p:to>
                                        <p:strVal val="visible"/>
                                      </p:to>
                                    </p:set>
                                    <p:animEffect transition="in" filter="fade">
                                      <p:cBhvr>
                                        <p:cTn id="21" dur="1000"/>
                                        <p:tgtEl>
                                          <p:spTgt spid="6"/>
                                        </p:tgtEl>
                                      </p:cBhvr>
                                    </p:animEffect>
                                    <p:anim calcmode="lin" valueType="num">
                                      <p:cBhvr>
                                        <p:cTn id="22" dur="1000" fill="hold"/>
                                        <p:tgtEl>
                                          <p:spTgt spid="6"/>
                                        </p:tgtEl>
                                        <p:attrNameLst>
                                          <p:attrName>ppt_x</p:attrName>
                                        </p:attrNameLst>
                                      </p:cBhvr>
                                      <p:tavLst>
                                        <p:tav tm="0">
                                          <p:val>
                                            <p:strVal val="#ppt_x"/>
                                          </p:val>
                                        </p:tav>
                                        <p:tav tm="100000">
                                          <p:val>
                                            <p:strVal val="#ppt_x"/>
                                          </p:val>
                                        </p:tav>
                                      </p:tavLst>
                                    </p:anim>
                                    <p:anim calcmode="lin" valueType="num">
                                      <p:cBhvr>
                                        <p:cTn id="23"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0" grpId="0" animBg="1"/>
      <p:bldP spid="33" grpId="0"/>
      <p:bldP spid="5" grpId="0" animBg="1"/>
      <p:bldP spid="6"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 name="Freeform: Shape 22">
            <a:extLst>
              <a:ext uri="{FF2B5EF4-FFF2-40B4-BE49-F238E27FC236}">
                <a16:creationId xmlns:a16="http://schemas.microsoft.com/office/drawing/2014/main" id="{5A189D3E-B4A0-4B85-B565-DA466F582299}"/>
              </a:ext>
            </a:extLst>
          </p:cNvPr>
          <p:cNvSpPr/>
          <p:nvPr/>
        </p:nvSpPr>
        <p:spPr>
          <a:xfrm>
            <a:off x="-9" y="-85079"/>
            <a:ext cx="12192019" cy="3369046"/>
          </a:xfrm>
          <a:custGeom>
            <a:avLst/>
            <a:gdLst>
              <a:gd name="connsiteX0" fmla="*/ 0 w 12192019"/>
              <a:gd name="connsiteY0" fmla="*/ 0 h 3475814"/>
              <a:gd name="connsiteX1" fmla="*/ 12192000 w 12192019"/>
              <a:gd name="connsiteY1" fmla="*/ 0 h 3475814"/>
              <a:gd name="connsiteX2" fmla="*/ 12192000 w 12192019"/>
              <a:gd name="connsiteY2" fmla="*/ 642377 h 3475814"/>
              <a:gd name="connsiteX3" fmla="*/ 12192019 w 12192019"/>
              <a:gd name="connsiteY3" fmla="*/ 642377 h 3475814"/>
              <a:gd name="connsiteX4" fmla="*/ 12192019 w 12192019"/>
              <a:gd name="connsiteY4" fmla="*/ 2835791 h 3475814"/>
              <a:gd name="connsiteX5" fmla="*/ 9164109 w 12192019"/>
              <a:gd name="connsiteY5" fmla="*/ 2746998 h 3475814"/>
              <a:gd name="connsiteX6" fmla="*/ 6233236 w 12192019"/>
              <a:gd name="connsiteY6" fmla="*/ 3318477 h 3475814"/>
              <a:gd name="connsiteX7" fmla="*/ 2362849 w 12192019"/>
              <a:gd name="connsiteY7" fmla="*/ 3080577 h 3475814"/>
              <a:gd name="connsiteX8" fmla="*/ 10 w 12192019"/>
              <a:gd name="connsiteY8" fmla="*/ 3475814 h 3475814"/>
              <a:gd name="connsiteX9" fmla="*/ 10 w 12192019"/>
              <a:gd name="connsiteY9" fmla="*/ 1556780 h 3475814"/>
              <a:gd name="connsiteX10" fmla="*/ 0 w 12192019"/>
              <a:gd name="connsiteY10" fmla="*/ 1556780 h 347581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12192019" h="3475814">
                <a:moveTo>
                  <a:pt x="0" y="0"/>
                </a:moveTo>
                <a:lnTo>
                  <a:pt x="12192000" y="0"/>
                </a:lnTo>
                <a:lnTo>
                  <a:pt x="12192000" y="642377"/>
                </a:lnTo>
                <a:lnTo>
                  <a:pt x="12192019" y="642377"/>
                </a:lnTo>
                <a:lnTo>
                  <a:pt x="12192019" y="2835791"/>
                </a:lnTo>
                <a:cubicBezTo>
                  <a:pt x="11189039" y="2858012"/>
                  <a:pt x="10156323" y="2670293"/>
                  <a:pt x="9164109" y="2746998"/>
                </a:cubicBezTo>
                <a:cubicBezTo>
                  <a:pt x="8048765" y="2833212"/>
                  <a:pt x="7343539" y="3225515"/>
                  <a:pt x="6233236" y="3318477"/>
                </a:cubicBezTo>
                <a:cubicBezTo>
                  <a:pt x="4946194" y="3426239"/>
                  <a:pt x="3690046" y="3096405"/>
                  <a:pt x="2362849" y="3080577"/>
                </a:cubicBezTo>
                <a:cubicBezTo>
                  <a:pt x="1440806" y="3069588"/>
                  <a:pt x="518618" y="3225537"/>
                  <a:pt x="10" y="3475814"/>
                </a:cubicBezTo>
                <a:lnTo>
                  <a:pt x="10" y="1556780"/>
                </a:lnTo>
                <a:lnTo>
                  <a:pt x="0" y="1556780"/>
                </a:lnTo>
                <a:close/>
              </a:path>
            </a:pathLst>
          </a:custGeom>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pic>
        <p:nvPicPr>
          <p:cNvPr id="38" name="Picture 37">
            <a:extLst>
              <a:ext uri="{FF2B5EF4-FFF2-40B4-BE49-F238E27FC236}">
                <a16:creationId xmlns:a16="http://schemas.microsoft.com/office/drawing/2014/main" id="{3218C794-2F2F-43CE-A75F-74715ADE8B7C}"/>
              </a:ext>
            </a:extLst>
          </p:cNvPr>
          <p:cNvPicPr preferRelativeResize="0">
            <a:picLocks/>
          </p:cNvPicPr>
          <p:nvPr/>
        </p:nvPicPr>
        <p:blipFill rotWithShape="1">
          <a:blip r:embed="rId2" cstate="print">
            <a:extLst>
              <a:ext uri="{28A0092B-C50C-407E-A947-70E740481C1C}">
                <a14:useLocalDpi xmlns:a14="http://schemas.microsoft.com/office/drawing/2010/main" val="0"/>
              </a:ext>
            </a:extLst>
          </a:blip>
          <a:srcRect/>
          <a:stretch/>
        </p:blipFill>
        <p:spPr>
          <a:xfrm>
            <a:off x="0" y="-78830"/>
            <a:ext cx="12192000" cy="3109109"/>
          </a:xfrm>
          <a:custGeom>
            <a:avLst/>
            <a:gdLst>
              <a:gd name="connsiteX0" fmla="*/ 0 w 12192000"/>
              <a:gd name="connsiteY0" fmla="*/ 0 h 3871502"/>
              <a:gd name="connsiteX1" fmla="*/ 12192000 w 12192000"/>
              <a:gd name="connsiteY1" fmla="*/ 0 h 3871502"/>
              <a:gd name="connsiteX2" fmla="*/ 12192000 w 12192000"/>
              <a:gd name="connsiteY2" fmla="*/ 736890 h 3871502"/>
              <a:gd name="connsiteX3" fmla="*/ 12192000 w 12192000"/>
              <a:gd name="connsiteY3" fmla="*/ 3163449 h 3871502"/>
              <a:gd name="connsiteX4" fmla="*/ 11814636 w 12192000"/>
              <a:gd name="connsiteY4" fmla="*/ 3162806 h 3871502"/>
              <a:gd name="connsiteX5" fmla="*/ 9164100 w 12192000"/>
              <a:gd name="connsiteY5" fmla="*/ 3065218 h 3871502"/>
              <a:gd name="connsiteX6" fmla="*/ 6233227 w 12192000"/>
              <a:gd name="connsiteY6" fmla="*/ 3697441 h 3871502"/>
              <a:gd name="connsiteX7" fmla="*/ 2362840 w 12192000"/>
              <a:gd name="connsiteY7" fmla="*/ 3434254 h 3871502"/>
              <a:gd name="connsiteX8" fmla="*/ 1 w 12192000"/>
              <a:gd name="connsiteY8" fmla="*/ 3871502 h 3871502"/>
              <a:gd name="connsiteX9" fmla="*/ 1 w 12192000"/>
              <a:gd name="connsiteY9" fmla="*/ 1785828 h 3871502"/>
              <a:gd name="connsiteX10" fmla="*/ 0 w 12192000"/>
              <a:gd name="connsiteY10" fmla="*/ 1785828 h 387150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12192000" h="3871502">
                <a:moveTo>
                  <a:pt x="0" y="0"/>
                </a:moveTo>
                <a:lnTo>
                  <a:pt x="12192000" y="0"/>
                </a:lnTo>
                <a:lnTo>
                  <a:pt x="12192000" y="736890"/>
                </a:lnTo>
                <a:lnTo>
                  <a:pt x="12192000" y="3163449"/>
                </a:lnTo>
                <a:lnTo>
                  <a:pt x="11814636" y="3162806"/>
                </a:lnTo>
                <a:cubicBezTo>
                  <a:pt x="10931484" y="3140685"/>
                  <a:pt x="10032287" y="2990967"/>
                  <a:pt x="9164100" y="3065218"/>
                </a:cubicBezTo>
                <a:cubicBezTo>
                  <a:pt x="8048756" y="3160596"/>
                  <a:pt x="7343530" y="3594598"/>
                  <a:pt x="6233227" y="3697441"/>
                </a:cubicBezTo>
                <a:cubicBezTo>
                  <a:pt x="4946186" y="3816658"/>
                  <a:pt x="3690037" y="3451764"/>
                  <a:pt x="2362840" y="3434254"/>
                </a:cubicBezTo>
                <a:cubicBezTo>
                  <a:pt x="1440797" y="3422097"/>
                  <a:pt x="518609" y="3594622"/>
                  <a:pt x="1" y="3871502"/>
                </a:cubicBezTo>
                <a:lnTo>
                  <a:pt x="1" y="1785828"/>
                </a:lnTo>
                <a:lnTo>
                  <a:pt x="0" y="1785828"/>
                </a:lnTo>
                <a:close/>
              </a:path>
            </a:pathLst>
          </a:custGeom>
        </p:spPr>
      </p:pic>
      <p:sp>
        <p:nvSpPr>
          <p:cNvPr id="15" name="Oval 14">
            <a:extLst>
              <a:ext uri="{FF2B5EF4-FFF2-40B4-BE49-F238E27FC236}">
                <a16:creationId xmlns:a16="http://schemas.microsoft.com/office/drawing/2014/main" id="{00138F6B-4A7A-48D4-B3B0-B990EBA3DCA4}"/>
              </a:ext>
            </a:extLst>
          </p:cNvPr>
          <p:cNvSpPr/>
          <p:nvPr/>
        </p:nvSpPr>
        <p:spPr>
          <a:xfrm rot="10800000">
            <a:off x="9910241" y="1971505"/>
            <a:ext cx="914400" cy="914400"/>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16" name="Oval 15">
            <a:extLst>
              <a:ext uri="{FF2B5EF4-FFF2-40B4-BE49-F238E27FC236}">
                <a16:creationId xmlns:a16="http://schemas.microsoft.com/office/drawing/2014/main" id="{6F693D8C-A8D4-462E-9926-CC4FE4D9C940}"/>
              </a:ext>
            </a:extLst>
          </p:cNvPr>
          <p:cNvSpPr/>
          <p:nvPr/>
        </p:nvSpPr>
        <p:spPr>
          <a:xfrm rot="10800000">
            <a:off x="7062613" y="2296679"/>
            <a:ext cx="914400" cy="914400"/>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17" name="Oval 16">
            <a:extLst>
              <a:ext uri="{FF2B5EF4-FFF2-40B4-BE49-F238E27FC236}">
                <a16:creationId xmlns:a16="http://schemas.microsoft.com/office/drawing/2014/main" id="{175BDC6C-B7E9-4C25-93CE-07B0DB58CCDC}"/>
              </a:ext>
            </a:extLst>
          </p:cNvPr>
          <p:cNvSpPr/>
          <p:nvPr/>
        </p:nvSpPr>
        <p:spPr>
          <a:xfrm rot="10800000">
            <a:off x="4214986" y="2539232"/>
            <a:ext cx="914400" cy="914400"/>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2" name="Ορθογώνιο 1"/>
          <p:cNvSpPr/>
          <p:nvPr/>
        </p:nvSpPr>
        <p:spPr>
          <a:xfrm>
            <a:off x="-9" y="-85079"/>
            <a:ext cx="12192009" cy="2580482"/>
          </a:xfrm>
          <a:prstGeom prst="rect">
            <a:avLst/>
          </a:prstGeom>
          <a:gradFill>
            <a:gsLst>
              <a:gs pos="0">
                <a:schemeClr val="bg1">
                  <a:alpha val="60000"/>
                </a:schemeClr>
              </a:gs>
              <a:gs pos="50000">
                <a:schemeClr val="bg1">
                  <a:alpha val="30000"/>
                </a:schemeClr>
              </a:gs>
              <a:gs pos="100000">
                <a:schemeClr val="bg1">
                  <a:alpha val="0"/>
                </a:schemeClr>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dirty="0"/>
          </a:p>
        </p:txBody>
      </p:sp>
      <p:sp>
        <p:nvSpPr>
          <p:cNvPr id="18" name="Oval 17">
            <a:extLst>
              <a:ext uri="{FF2B5EF4-FFF2-40B4-BE49-F238E27FC236}">
                <a16:creationId xmlns:a16="http://schemas.microsoft.com/office/drawing/2014/main" id="{4505D5BA-00EA-41AD-97F0-17463C48128F}"/>
              </a:ext>
            </a:extLst>
          </p:cNvPr>
          <p:cNvSpPr/>
          <p:nvPr/>
        </p:nvSpPr>
        <p:spPr>
          <a:xfrm rot="10800000">
            <a:off x="1367359" y="2339876"/>
            <a:ext cx="914400" cy="914400"/>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24" name="Title 23">
            <a:extLst>
              <a:ext uri="{FF2B5EF4-FFF2-40B4-BE49-F238E27FC236}">
                <a16:creationId xmlns:a16="http://schemas.microsoft.com/office/drawing/2014/main" id="{179CD21E-CDDF-4D6C-BA1C-E33E38070D3E}"/>
              </a:ext>
            </a:extLst>
          </p:cNvPr>
          <p:cNvSpPr>
            <a:spLocks noGrp="1"/>
          </p:cNvSpPr>
          <p:nvPr>
            <p:ph type="title"/>
          </p:nvPr>
        </p:nvSpPr>
        <p:spPr>
          <a:xfrm>
            <a:off x="2186791" y="535909"/>
            <a:ext cx="7818413" cy="808459"/>
          </a:xfrm>
        </p:spPr>
        <p:txBody>
          <a:bodyPr/>
          <a:lstStyle/>
          <a:p>
            <a:r>
              <a:rPr lang="en-US" dirty="0">
                <a:solidFill>
                  <a:schemeClr val="bg2"/>
                </a:solidFill>
              </a:rPr>
              <a:t>Communication</a:t>
            </a:r>
          </a:p>
        </p:txBody>
      </p:sp>
      <p:sp>
        <p:nvSpPr>
          <p:cNvPr id="31" name="Freeform: Shape 30">
            <a:extLst>
              <a:ext uri="{FF2B5EF4-FFF2-40B4-BE49-F238E27FC236}">
                <a16:creationId xmlns:a16="http://schemas.microsoft.com/office/drawing/2014/main" id="{EB5DECFE-2653-40DC-A455-A548061EA06A}"/>
              </a:ext>
            </a:extLst>
          </p:cNvPr>
          <p:cNvSpPr/>
          <p:nvPr/>
        </p:nvSpPr>
        <p:spPr>
          <a:xfrm>
            <a:off x="5249436" y="1250732"/>
            <a:ext cx="1693125"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sp>
        <p:nvSpPr>
          <p:cNvPr id="12" name="TextBox 11">
            <a:extLst>
              <a:ext uri="{FF2B5EF4-FFF2-40B4-BE49-F238E27FC236}">
                <a16:creationId xmlns:a16="http://schemas.microsoft.com/office/drawing/2014/main" id="{477C845B-8975-4751-9646-E26A99F3698A}"/>
              </a:ext>
            </a:extLst>
          </p:cNvPr>
          <p:cNvSpPr txBox="1"/>
          <p:nvPr/>
        </p:nvSpPr>
        <p:spPr>
          <a:xfrm>
            <a:off x="733647" y="3614016"/>
            <a:ext cx="10724708" cy="400110"/>
          </a:xfrm>
          <a:prstGeom prst="rect">
            <a:avLst/>
          </a:prstGeom>
          <a:noFill/>
        </p:spPr>
        <p:txBody>
          <a:bodyPr wrap="square" rtlCol="0">
            <a:spAutoFit/>
          </a:bodyPr>
          <a:lstStyle/>
          <a:p>
            <a:pPr algn="ctr"/>
            <a:r>
              <a:rPr lang="en-US" sz="2000" b="1" dirty="0">
                <a:solidFill>
                  <a:srgbClr val="323960"/>
                </a:solidFill>
                <a:latin typeface="Calibri" panose="020F0502020204030204" pitchFamily="34" charset="0"/>
              </a:rPr>
              <a:t>Communication Messages</a:t>
            </a:r>
          </a:p>
        </p:txBody>
      </p:sp>
      <p:sp>
        <p:nvSpPr>
          <p:cNvPr id="13" name="TextBox 12">
            <a:extLst>
              <a:ext uri="{FF2B5EF4-FFF2-40B4-BE49-F238E27FC236}">
                <a16:creationId xmlns:a16="http://schemas.microsoft.com/office/drawing/2014/main" id="{2E3CD1E4-A6EB-45B4-B8AC-EF4124EFE63D}"/>
              </a:ext>
            </a:extLst>
          </p:cNvPr>
          <p:cNvSpPr txBox="1"/>
          <p:nvPr/>
        </p:nvSpPr>
        <p:spPr>
          <a:xfrm>
            <a:off x="733648" y="4381799"/>
            <a:ext cx="4151504" cy="1354217"/>
          </a:xfrm>
          <a:prstGeom prst="rect">
            <a:avLst/>
          </a:prstGeom>
          <a:noFill/>
        </p:spPr>
        <p:txBody>
          <a:bodyPr wrap="square" rtlCol="0">
            <a:spAutoFit/>
          </a:bodyPr>
          <a:lstStyle/>
          <a:p>
            <a:pPr algn="ctr"/>
            <a:r>
              <a:rPr lang="en-US" sz="2000" b="1" dirty="0">
                <a:solidFill>
                  <a:srgbClr val="37B4E0"/>
                </a:solidFill>
                <a:latin typeface="Calibri" panose="020F0502020204030204" pitchFamily="34" charset="0"/>
              </a:rPr>
              <a:t>The project identity in one sentence</a:t>
            </a:r>
          </a:p>
          <a:p>
            <a:endParaRPr lang="en-US" sz="1400" b="1" dirty="0">
              <a:solidFill>
                <a:srgbClr val="2F84B3"/>
              </a:solidFill>
              <a:latin typeface="Calibri" panose="020F0502020204030204" pitchFamily="34" charset="0"/>
            </a:endParaRPr>
          </a:p>
          <a:p>
            <a:pPr algn="ctr"/>
            <a:r>
              <a:rPr lang="en-US" sz="1600" b="1" dirty="0">
                <a:solidFill>
                  <a:srgbClr val="2F84B3"/>
                </a:solidFill>
                <a:latin typeface="Calibri" panose="020F0502020204030204" pitchFamily="34" charset="0"/>
              </a:rPr>
              <a:t>Sustainable Exploitation of bio-based Compounds Revealed and Engineered from natural sources​​</a:t>
            </a:r>
          </a:p>
        </p:txBody>
      </p:sp>
      <p:sp>
        <p:nvSpPr>
          <p:cNvPr id="14" name="TextBox 13">
            <a:extLst>
              <a:ext uri="{FF2B5EF4-FFF2-40B4-BE49-F238E27FC236}">
                <a16:creationId xmlns:a16="http://schemas.microsoft.com/office/drawing/2014/main" id="{009CF969-7F26-4F61-AAB9-76062A5BF428}"/>
              </a:ext>
            </a:extLst>
          </p:cNvPr>
          <p:cNvSpPr txBox="1"/>
          <p:nvPr/>
        </p:nvSpPr>
        <p:spPr>
          <a:xfrm>
            <a:off x="6237961" y="4381799"/>
            <a:ext cx="5360265" cy="1600438"/>
          </a:xfrm>
          <a:prstGeom prst="rect">
            <a:avLst/>
          </a:prstGeom>
          <a:noFill/>
        </p:spPr>
        <p:txBody>
          <a:bodyPr wrap="square" rtlCol="0">
            <a:spAutoFit/>
          </a:bodyPr>
          <a:lstStyle/>
          <a:p>
            <a:pPr algn="ctr"/>
            <a:r>
              <a:rPr lang="en-US" sz="2000" b="1" dirty="0">
                <a:solidFill>
                  <a:srgbClr val="37B4E0"/>
                </a:solidFill>
                <a:latin typeface="Calibri" panose="020F0502020204030204" pitchFamily="34" charset="0"/>
              </a:rPr>
              <a:t>Project’s Goal</a:t>
            </a:r>
          </a:p>
          <a:p>
            <a:pPr algn="ctr"/>
            <a:endParaRPr lang="en-US" sz="1400" b="1" dirty="0">
              <a:solidFill>
                <a:srgbClr val="2F84B3"/>
              </a:solidFill>
              <a:latin typeface="Calibri" panose="020F0502020204030204" pitchFamily="34" charset="0"/>
            </a:endParaRPr>
          </a:p>
          <a:p>
            <a:pPr algn="ctr"/>
            <a:r>
              <a:rPr lang="en-US" sz="1600" b="1" dirty="0">
                <a:solidFill>
                  <a:srgbClr val="2F84B3"/>
                </a:solidFill>
                <a:latin typeface="Calibri" panose="020F0502020204030204" pitchFamily="34" charset="0"/>
              </a:rPr>
              <a:t>Aims to develop novel molecules with tailor-made properties by the combination of biosynthetic genes of amphiphilic compounds (biosurfactants and siderophores) produced by marine and extremophilic microorganisms</a:t>
            </a:r>
          </a:p>
        </p:txBody>
      </p:sp>
    </p:spTree>
    <p:extLst>
      <p:ext uri="{BB962C8B-B14F-4D97-AF65-F5344CB8AC3E}">
        <p14:creationId xmlns:p14="http://schemas.microsoft.com/office/powerpoint/2010/main" val="624653880"/>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23"/>
                                        </p:tgtEl>
                                        <p:attrNameLst>
                                          <p:attrName>style.visibility</p:attrName>
                                        </p:attrNameLst>
                                      </p:cBhvr>
                                      <p:to>
                                        <p:strVal val="visible"/>
                                      </p:to>
                                    </p:set>
                                    <p:animEffect transition="in" filter="wipe(left)">
                                      <p:cBhvr>
                                        <p:cTn id="7" dur="500"/>
                                        <p:tgtEl>
                                          <p:spTgt spid="23"/>
                                        </p:tgtEl>
                                      </p:cBhvr>
                                    </p:animEffect>
                                  </p:childTnLst>
                                </p:cTn>
                              </p:par>
                            </p:childTnLst>
                          </p:cTn>
                        </p:par>
                        <p:par>
                          <p:cTn id="8" fill="hold">
                            <p:stCondLst>
                              <p:cond delay="500"/>
                            </p:stCondLst>
                            <p:childTnLst>
                              <p:par>
                                <p:cTn id="9" presetID="47" presetClass="entr" presetSubtype="0" fill="hold" grpId="0" nodeType="afterEffect">
                                  <p:stCondLst>
                                    <p:cond delay="0"/>
                                  </p:stCondLst>
                                  <p:childTnLst>
                                    <p:set>
                                      <p:cBhvr>
                                        <p:cTn id="10" dur="1" fill="hold">
                                          <p:stCondLst>
                                            <p:cond delay="0"/>
                                          </p:stCondLst>
                                        </p:cTn>
                                        <p:tgtEl>
                                          <p:spTgt spid="24"/>
                                        </p:tgtEl>
                                        <p:attrNameLst>
                                          <p:attrName>style.visibility</p:attrName>
                                        </p:attrNameLst>
                                      </p:cBhvr>
                                      <p:to>
                                        <p:strVal val="visible"/>
                                      </p:to>
                                    </p:set>
                                    <p:animEffect transition="in" filter="fade">
                                      <p:cBhvr>
                                        <p:cTn id="11" dur="1000"/>
                                        <p:tgtEl>
                                          <p:spTgt spid="24"/>
                                        </p:tgtEl>
                                      </p:cBhvr>
                                    </p:animEffect>
                                    <p:anim calcmode="lin" valueType="num">
                                      <p:cBhvr>
                                        <p:cTn id="12" dur="1000" fill="hold"/>
                                        <p:tgtEl>
                                          <p:spTgt spid="24"/>
                                        </p:tgtEl>
                                        <p:attrNameLst>
                                          <p:attrName>ppt_x</p:attrName>
                                        </p:attrNameLst>
                                      </p:cBhvr>
                                      <p:tavLst>
                                        <p:tav tm="0">
                                          <p:val>
                                            <p:strVal val="#ppt_x"/>
                                          </p:val>
                                        </p:tav>
                                        <p:tav tm="100000">
                                          <p:val>
                                            <p:strVal val="#ppt_x"/>
                                          </p:val>
                                        </p:tav>
                                      </p:tavLst>
                                    </p:anim>
                                    <p:anim calcmode="lin" valueType="num">
                                      <p:cBhvr>
                                        <p:cTn id="13" dur="1000" fill="hold"/>
                                        <p:tgtEl>
                                          <p:spTgt spid="24"/>
                                        </p:tgtEl>
                                        <p:attrNameLst>
                                          <p:attrName>ppt_y</p:attrName>
                                        </p:attrNameLst>
                                      </p:cBhvr>
                                      <p:tavLst>
                                        <p:tav tm="0">
                                          <p:val>
                                            <p:strVal val="#ppt_y-.1"/>
                                          </p:val>
                                        </p:tav>
                                        <p:tav tm="100000">
                                          <p:val>
                                            <p:strVal val="#ppt_y"/>
                                          </p:val>
                                        </p:tav>
                                      </p:tavLst>
                                    </p:anim>
                                  </p:childTnLst>
                                </p:cTn>
                              </p:par>
                            </p:childTnLst>
                          </p:cTn>
                        </p:par>
                        <p:par>
                          <p:cTn id="14" fill="hold">
                            <p:stCondLst>
                              <p:cond delay="1500"/>
                            </p:stCondLst>
                            <p:childTnLst>
                              <p:par>
                                <p:cTn id="15" presetID="22" presetClass="entr" presetSubtype="8" fill="hold" grpId="0" nodeType="afterEffect">
                                  <p:stCondLst>
                                    <p:cond delay="0"/>
                                  </p:stCondLst>
                                  <p:childTnLst>
                                    <p:set>
                                      <p:cBhvr>
                                        <p:cTn id="16" dur="1" fill="hold">
                                          <p:stCondLst>
                                            <p:cond delay="0"/>
                                          </p:stCondLst>
                                        </p:cTn>
                                        <p:tgtEl>
                                          <p:spTgt spid="31"/>
                                        </p:tgtEl>
                                        <p:attrNameLst>
                                          <p:attrName>style.visibility</p:attrName>
                                        </p:attrNameLst>
                                      </p:cBhvr>
                                      <p:to>
                                        <p:strVal val="visible"/>
                                      </p:to>
                                    </p:set>
                                    <p:animEffect transition="in" filter="wipe(left)">
                                      <p:cBhvr>
                                        <p:cTn id="17" dur="500"/>
                                        <p:tgtEl>
                                          <p:spTgt spid="31"/>
                                        </p:tgtEl>
                                      </p:cBhvr>
                                    </p:animEffect>
                                  </p:childTnLst>
                                </p:cTn>
                              </p:par>
                            </p:childTnLst>
                          </p:cTn>
                        </p:par>
                        <p:par>
                          <p:cTn id="18" fill="hold">
                            <p:stCondLst>
                              <p:cond delay="2000"/>
                            </p:stCondLst>
                            <p:childTnLst>
                              <p:par>
                                <p:cTn id="19" presetID="42" presetClass="entr" presetSubtype="0" fill="hold" grpId="0" nodeType="afterEffect">
                                  <p:stCondLst>
                                    <p:cond delay="0"/>
                                  </p:stCondLst>
                                  <p:childTnLst>
                                    <p:set>
                                      <p:cBhvr>
                                        <p:cTn id="20" dur="1" fill="hold">
                                          <p:stCondLst>
                                            <p:cond delay="0"/>
                                          </p:stCondLst>
                                        </p:cTn>
                                        <p:tgtEl>
                                          <p:spTgt spid="18"/>
                                        </p:tgtEl>
                                        <p:attrNameLst>
                                          <p:attrName>style.visibility</p:attrName>
                                        </p:attrNameLst>
                                      </p:cBhvr>
                                      <p:to>
                                        <p:strVal val="visible"/>
                                      </p:to>
                                    </p:set>
                                    <p:animEffect transition="in" filter="fade">
                                      <p:cBhvr>
                                        <p:cTn id="21" dur="1000"/>
                                        <p:tgtEl>
                                          <p:spTgt spid="18"/>
                                        </p:tgtEl>
                                      </p:cBhvr>
                                    </p:animEffect>
                                    <p:anim calcmode="lin" valueType="num">
                                      <p:cBhvr>
                                        <p:cTn id="22" dur="1000" fill="hold"/>
                                        <p:tgtEl>
                                          <p:spTgt spid="18"/>
                                        </p:tgtEl>
                                        <p:attrNameLst>
                                          <p:attrName>ppt_x</p:attrName>
                                        </p:attrNameLst>
                                      </p:cBhvr>
                                      <p:tavLst>
                                        <p:tav tm="0">
                                          <p:val>
                                            <p:strVal val="#ppt_x"/>
                                          </p:val>
                                        </p:tav>
                                        <p:tav tm="100000">
                                          <p:val>
                                            <p:strVal val="#ppt_x"/>
                                          </p:val>
                                        </p:tav>
                                      </p:tavLst>
                                    </p:anim>
                                    <p:anim calcmode="lin" valueType="num">
                                      <p:cBhvr>
                                        <p:cTn id="23" dur="1000" fill="hold"/>
                                        <p:tgtEl>
                                          <p:spTgt spid="18"/>
                                        </p:tgtEl>
                                        <p:attrNameLst>
                                          <p:attrName>ppt_y</p:attrName>
                                        </p:attrNameLst>
                                      </p:cBhvr>
                                      <p:tavLst>
                                        <p:tav tm="0">
                                          <p:val>
                                            <p:strVal val="#ppt_y+.1"/>
                                          </p:val>
                                        </p:tav>
                                        <p:tav tm="100000">
                                          <p:val>
                                            <p:strVal val="#ppt_y"/>
                                          </p:val>
                                        </p:tav>
                                      </p:tavLst>
                                    </p:anim>
                                  </p:childTnLst>
                                </p:cTn>
                              </p:par>
                            </p:childTnLst>
                          </p:cTn>
                        </p:par>
                        <p:par>
                          <p:cTn id="24" fill="hold">
                            <p:stCondLst>
                              <p:cond delay="3000"/>
                            </p:stCondLst>
                            <p:childTnLst>
                              <p:par>
                                <p:cTn id="25" presetID="42" presetClass="entr" presetSubtype="0" fill="hold" grpId="0" nodeType="afterEffect">
                                  <p:stCondLst>
                                    <p:cond delay="0"/>
                                  </p:stCondLst>
                                  <p:childTnLst>
                                    <p:set>
                                      <p:cBhvr>
                                        <p:cTn id="26" dur="1" fill="hold">
                                          <p:stCondLst>
                                            <p:cond delay="0"/>
                                          </p:stCondLst>
                                        </p:cTn>
                                        <p:tgtEl>
                                          <p:spTgt spid="17"/>
                                        </p:tgtEl>
                                        <p:attrNameLst>
                                          <p:attrName>style.visibility</p:attrName>
                                        </p:attrNameLst>
                                      </p:cBhvr>
                                      <p:to>
                                        <p:strVal val="visible"/>
                                      </p:to>
                                    </p:set>
                                    <p:animEffect transition="in" filter="fade">
                                      <p:cBhvr>
                                        <p:cTn id="27" dur="1000"/>
                                        <p:tgtEl>
                                          <p:spTgt spid="17"/>
                                        </p:tgtEl>
                                      </p:cBhvr>
                                    </p:animEffect>
                                    <p:anim calcmode="lin" valueType="num">
                                      <p:cBhvr>
                                        <p:cTn id="28" dur="1000" fill="hold"/>
                                        <p:tgtEl>
                                          <p:spTgt spid="17"/>
                                        </p:tgtEl>
                                        <p:attrNameLst>
                                          <p:attrName>ppt_x</p:attrName>
                                        </p:attrNameLst>
                                      </p:cBhvr>
                                      <p:tavLst>
                                        <p:tav tm="0">
                                          <p:val>
                                            <p:strVal val="#ppt_x"/>
                                          </p:val>
                                        </p:tav>
                                        <p:tav tm="100000">
                                          <p:val>
                                            <p:strVal val="#ppt_x"/>
                                          </p:val>
                                        </p:tav>
                                      </p:tavLst>
                                    </p:anim>
                                    <p:anim calcmode="lin" valueType="num">
                                      <p:cBhvr>
                                        <p:cTn id="29" dur="1000" fill="hold"/>
                                        <p:tgtEl>
                                          <p:spTgt spid="17"/>
                                        </p:tgtEl>
                                        <p:attrNameLst>
                                          <p:attrName>ppt_y</p:attrName>
                                        </p:attrNameLst>
                                      </p:cBhvr>
                                      <p:tavLst>
                                        <p:tav tm="0">
                                          <p:val>
                                            <p:strVal val="#ppt_y+.1"/>
                                          </p:val>
                                        </p:tav>
                                        <p:tav tm="100000">
                                          <p:val>
                                            <p:strVal val="#ppt_y"/>
                                          </p:val>
                                        </p:tav>
                                      </p:tavLst>
                                    </p:anim>
                                  </p:childTnLst>
                                </p:cTn>
                              </p:par>
                            </p:childTnLst>
                          </p:cTn>
                        </p:par>
                        <p:par>
                          <p:cTn id="30" fill="hold">
                            <p:stCondLst>
                              <p:cond delay="4000"/>
                            </p:stCondLst>
                            <p:childTnLst>
                              <p:par>
                                <p:cTn id="31" presetID="42" presetClass="entr" presetSubtype="0" fill="hold" grpId="0" nodeType="afterEffect">
                                  <p:stCondLst>
                                    <p:cond delay="0"/>
                                  </p:stCondLst>
                                  <p:childTnLst>
                                    <p:set>
                                      <p:cBhvr>
                                        <p:cTn id="32" dur="1" fill="hold">
                                          <p:stCondLst>
                                            <p:cond delay="0"/>
                                          </p:stCondLst>
                                        </p:cTn>
                                        <p:tgtEl>
                                          <p:spTgt spid="16"/>
                                        </p:tgtEl>
                                        <p:attrNameLst>
                                          <p:attrName>style.visibility</p:attrName>
                                        </p:attrNameLst>
                                      </p:cBhvr>
                                      <p:to>
                                        <p:strVal val="visible"/>
                                      </p:to>
                                    </p:set>
                                    <p:animEffect transition="in" filter="fade">
                                      <p:cBhvr>
                                        <p:cTn id="33" dur="1000"/>
                                        <p:tgtEl>
                                          <p:spTgt spid="16"/>
                                        </p:tgtEl>
                                      </p:cBhvr>
                                    </p:animEffect>
                                    <p:anim calcmode="lin" valueType="num">
                                      <p:cBhvr>
                                        <p:cTn id="34" dur="1000" fill="hold"/>
                                        <p:tgtEl>
                                          <p:spTgt spid="16"/>
                                        </p:tgtEl>
                                        <p:attrNameLst>
                                          <p:attrName>ppt_x</p:attrName>
                                        </p:attrNameLst>
                                      </p:cBhvr>
                                      <p:tavLst>
                                        <p:tav tm="0">
                                          <p:val>
                                            <p:strVal val="#ppt_x"/>
                                          </p:val>
                                        </p:tav>
                                        <p:tav tm="100000">
                                          <p:val>
                                            <p:strVal val="#ppt_x"/>
                                          </p:val>
                                        </p:tav>
                                      </p:tavLst>
                                    </p:anim>
                                    <p:anim calcmode="lin" valueType="num">
                                      <p:cBhvr>
                                        <p:cTn id="35" dur="1000" fill="hold"/>
                                        <p:tgtEl>
                                          <p:spTgt spid="16"/>
                                        </p:tgtEl>
                                        <p:attrNameLst>
                                          <p:attrName>ppt_y</p:attrName>
                                        </p:attrNameLst>
                                      </p:cBhvr>
                                      <p:tavLst>
                                        <p:tav tm="0">
                                          <p:val>
                                            <p:strVal val="#ppt_y+.1"/>
                                          </p:val>
                                        </p:tav>
                                        <p:tav tm="100000">
                                          <p:val>
                                            <p:strVal val="#ppt_y"/>
                                          </p:val>
                                        </p:tav>
                                      </p:tavLst>
                                    </p:anim>
                                  </p:childTnLst>
                                </p:cTn>
                              </p:par>
                            </p:childTnLst>
                          </p:cTn>
                        </p:par>
                        <p:par>
                          <p:cTn id="36" fill="hold">
                            <p:stCondLst>
                              <p:cond delay="5000"/>
                            </p:stCondLst>
                            <p:childTnLst>
                              <p:par>
                                <p:cTn id="37" presetID="42" presetClass="entr" presetSubtype="0" fill="hold" grpId="0" nodeType="afterEffect">
                                  <p:stCondLst>
                                    <p:cond delay="0"/>
                                  </p:stCondLst>
                                  <p:childTnLst>
                                    <p:set>
                                      <p:cBhvr>
                                        <p:cTn id="38" dur="1" fill="hold">
                                          <p:stCondLst>
                                            <p:cond delay="0"/>
                                          </p:stCondLst>
                                        </p:cTn>
                                        <p:tgtEl>
                                          <p:spTgt spid="15"/>
                                        </p:tgtEl>
                                        <p:attrNameLst>
                                          <p:attrName>style.visibility</p:attrName>
                                        </p:attrNameLst>
                                      </p:cBhvr>
                                      <p:to>
                                        <p:strVal val="visible"/>
                                      </p:to>
                                    </p:set>
                                    <p:animEffect transition="in" filter="fade">
                                      <p:cBhvr>
                                        <p:cTn id="39" dur="1000"/>
                                        <p:tgtEl>
                                          <p:spTgt spid="15"/>
                                        </p:tgtEl>
                                      </p:cBhvr>
                                    </p:animEffect>
                                    <p:anim calcmode="lin" valueType="num">
                                      <p:cBhvr>
                                        <p:cTn id="40" dur="1000" fill="hold"/>
                                        <p:tgtEl>
                                          <p:spTgt spid="15"/>
                                        </p:tgtEl>
                                        <p:attrNameLst>
                                          <p:attrName>ppt_x</p:attrName>
                                        </p:attrNameLst>
                                      </p:cBhvr>
                                      <p:tavLst>
                                        <p:tav tm="0">
                                          <p:val>
                                            <p:strVal val="#ppt_x"/>
                                          </p:val>
                                        </p:tav>
                                        <p:tav tm="100000">
                                          <p:val>
                                            <p:strVal val="#ppt_x"/>
                                          </p:val>
                                        </p:tav>
                                      </p:tavLst>
                                    </p:anim>
                                    <p:anim calcmode="lin" valueType="num">
                                      <p:cBhvr>
                                        <p:cTn id="41" dur="1000" fill="hold"/>
                                        <p:tgtEl>
                                          <p:spTgt spid="15"/>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3" grpId="0" animBg="1"/>
      <p:bldP spid="15" grpId="0" animBg="1"/>
      <p:bldP spid="16" grpId="0" animBg="1"/>
      <p:bldP spid="17" grpId="0" animBg="1"/>
      <p:bldP spid="18" grpId="0" animBg="1"/>
      <p:bldP spid="24" grpId="0"/>
      <p:bldP spid="31" grpId="0" animBg="1"/>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 name="Freeform: Shape 22">
            <a:extLst>
              <a:ext uri="{FF2B5EF4-FFF2-40B4-BE49-F238E27FC236}">
                <a16:creationId xmlns:a16="http://schemas.microsoft.com/office/drawing/2014/main" id="{5A189D3E-B4A0-4B85-B565-DA466F582299}"/>
              </a:ext>
            </a:extLst>
          </p:cNvPr>
          <p:cNvSpPr/>
          <p:nvPr/>
        </p:nvSpPr>
        <p:spPr>
          <a:xfrm>
            <a:off x="-9" y="-85079"/>
            <a:ext cx="12192019" cy="3369046"/>
          </a:xfrm>
          <a:custGeom>
            <a:avLst/>
            <a:gdLst>
              <a:gd name="connsiteX0" fmla="*/ 0 w 12192019"/>
              <a:gd name="connsiteY0" fmla="*/ 0 h 3475814"/>
              <a:gd name="connsiteX1" fmla="*/ 12192000 w 12192019"/>
              <a:gd name="connsiteY1" fmla="*/ 0 h 3475814"/>
              <a:gd name="connsiteX2" fmla="*/ 12192000 w 12192019"/>
              <a:gd name="connsiteY2" fmla="*/ 642377 h 3475814"/>
              <a:gd name="connsiteX3" fmla="*/ 12192019 w 12192019"/>
              <a:gd name="connsiteY3" fmla="*/ 642377 h 3475814"/>
              <a:gd name="connsiteX4" fmla="*/ 12192019 w 12192019"/>
              <a:gd name="connsiteY4" fmla="*/ 2835791 h 3475814"/>
              <a:gd name="connsiteX5" fmla="*/ 9164109 w 12192019"/>
              <a:gd name="connsiteY5" fmla="*/ 2746998 h 3475814"/>
              <a:gd name="connsiteX6" fmla="*/ 6233236 w 12192019"/>
              <a:gd name="connsiteY6" fmla="*/ 3318477 h 3475814"/>
              <a:gd name="connsiteX7" fmla="*/ 2362849 w 12192019"/>
              <a:gd name="connsiteY7" fmla="*/ 3080577 h 3475814"/>
              <a:gd name="connsiteX8" fmla="*/ 10 w 12192019"/>
              <a:gd name="connsiteY8" fmla="*/ 3475814 h 3475814"/>
              <a:gd name="connsiteX9" fmla="*/ 10 w 12192019"/>
              <a:gd name="connsiteY9" fmla="*/ 1556780 h 3475814"/>
              <a:gd name="connsiteX10" fmla="*/ 0 w 12192019"/>
              <a:gd name="connsiteY10" fmla="*/ 1556780 h 347581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12192019" h="3475814">
                <a:moveTo>
                  <a:pt x="0" y="0"/>
                </a:moveTo>
                <a:lnTo>
                  <a:pt x="12192000" y="0"/>
                </a:lnTo>
                <a:lnTo>
                  <a:pt x="12192000" y="642377"/>
                </a:lnTo>
                <a:lnTo>
                  <a:pt x="12192019" y="642377"/>
                </a:lnTo>
                <a:lnTo>
                  <a:pt x="12192019" y="2835791"/>
                </a:lnTo>
                <a:cubicBezTo>
                  <a:pt x="11189039" y="2858012"/>
                  <a:pt x="10156323" y="2670293"/>
                  <a:pt x="9164109" y="2746998"/>
                </a:cubicBezTo>
                <a:cubicBezTo>
                  <a:pt x="8048765" y="2833212"/>
                  <a:pt x="7343539" y="3225515"/>
                  <a:pt x="6233236" y="3318477"/>
                </a:cubicBezTo>
                <a:cubicBezTo>
                  <a:pt x="4946194" y="3426239"/>
                  <a:pt x="3690046" y="3096405"/>
                  <a:pt x="2362849" y="3080577"/>
                </a:cubicBezTo>
                <a:cubicBezTo>
                  <a:pt x="1440806" y="3069588"/>
                  <a:pt x="518618" y="3225537"/>
                  <a:pt x="10" y="3475814"/>
                </a:cubicBezTo>
                <a:lnTo>
                  <a:pt x="10" y="1556780"/>
                </a:lnTo>
                <a:lnTo>
                  <a:pt x="0" y="1556780"/>
                </a:lnTo>
                <a:close/>
              </a:path>
            </a:pathLst>
          </a:custGeom>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pic>
        <p:nvPicPr>
          <p:cNvPr id="38" name="Picture 37">
            <a:extLst>
              <a:ext uri="{FF2B5EF4-FFF2-40B4-BE49-F238E27FC236}">
                <a16:creationId xmlns:a16="http://schemas.microsoft.com/office/drawing/2014/main" id="{3218C794-2F2F-43CE-A75F-74715ADE8B7C}"/>
              </a:ext>
            </a:extLst>
          </p:cNvPr>
          <p:cNvPicPr preferRelativeResize="0">
            <a:picLocks/>
          </p:cNvPicPr>
          <p:nvPr/>
        </p:nvPicPr>
        <p:blipFill rotWithShape="1">
          <a:blip r:embed="rId2" cstate="print">
            <a:extLst>
              <a:ext uri="{28A0092B-C50C-407E-A947-70E740481C1C}">
                <a14:useLocalDpi xmlns:a14="http://schemas.microsoft.com/office/drawing/2010/main" val="0"/>
              </a:ext>
            </a:extLst>
          </a:blip>
          <a:srcRect/>
          <a:stretch/>
        </p:blipFill>
        <p:spPr>
          <a:xfrm>
            <a:off x="0" y="-78830"/>
            <a:ext cx="12192000" cy="3109109"/>
          </a:xfrm>
          <a:custGeom>
            <a:avLst/>
            <a:gdLst>
              <a:gd name="connsiteX0" fmla="*/ 0 w 12192000"/>
              <a:gd name="connsiteY0" fmla="*/ 0 h 3871502"/>
              <a:gd name="connsiteX1" fmla="*/ 12192000 w 12192000"/>
              <a:gd name="connsiteY1" fmla="*/ 0 h 3871502"/>
              <a:gd name="connsiteX2" fmla="*/ 12192000 w 12192000"/>
              <a:gd name="connsiteY2" fmla="*/ 736890 h 3871502"/>
              <a:gd name="connsiteX3" fmla="*/ 12192000 w 12192000"/>
              <a:gd name="connsiteY3" fmla="*/ 3163449 h 3871502"/>
              <a:gd name="connsiteX4" fmla="*/ 11814636 w 12192000"/>
              <a:gd name="connsiteY4" fmla="*/ 3162806 h 3871502"/>
              <a:gd name="connsiteX5" fmla="*/ 9164100 w 12192000"/>
              <a:gd name="connsiteY5" fmla="*/ 3065218 h 3871502"/>
              <a:gd name="connsiteX6" fmla="*/ 6233227 w 12192000"/>
              <a:gd name="connsiteY6" fmla="*/ 3697441 h 3871502"/>
              <a:gd name="connsiteX7" fmla="*/ 2362840 w 12192000"/>
              <a:gd name="connsiteY7" fmla="*/ 3434254 h 3871502"/>
              <a:gd name="connsiteX8" fmla="*/ 1 w 12192000"/>
              <a:gd name="connsiteY8" fmla="*/ 3871502 h 3871502"/>
              <a:gd name="connsiteX9" fmla="*/ 1 w 12192000"/>
              <a:gd name="connsiteY9" fmla="*/ 1785828 h 3871502"/>
              <a:gd name="connsiteX10" fmla="*/ 0 w 12192000"/>
              <a:gd name="connsiteY10" fmla="*/ 1785828 h 387150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12192000" h="3871502">
                <a:moveTo>
                  <a:pt x="0" y="0"/>
                </a:moveTo>
                <a:lnTo>
                  <a:pt x="12192000" y="0"/>
                </a:lnTo>
                <a:lnTo>
                  <a:pt x="12192000" y="736890"/>
                </a:lnTo>
                <a:lnTo>
                  <a:pt x="12192000" y="3163449"/>
                </a:lnTo>
                <a:lnTo>
                  <a:pt x="11814636" y="3162806"/>
                </a:lnTo>
                <a:cubicBezTo>
                  <a:pt x="10931484" y="3140685"/>
                  <a:pt x="10032287" y="2990967"/>
                  <a:pt x="9164100" y="3065218"/>
                </a:cubicBezTo>
                <a:cubicBezTo>
                  <a:pt x="8048756" y="3160596"/>
                  <a:pt x="7343530" y="3594598"/>
                  <a:pt x="6233227" y="3697441"/>
                </a:cubicBezTo>
                <a:cubicBezTo>
                  <a:pt x="4946186" y="3816658"/>
                  <a:pt x="3690037" y="3451764"/>
                  <a:pt x="2362840" y="3434254"/>
                </a:cubicBezTo>
                <a:cubicBezTo>
                  <a:pt x="1440797" y="3422097"/>
                  <a:pt x="518609" y="3594622"/>
                  <a:pt x="1" y="3871502"/>
                </a:cubicBezTo>
                <a:lnTo>
                  <a:pt x="1" y="1785828"/>
                </a:lnTo>
                <a:lnTo>
                  <a:pt x="0" y="1785828"/>
                </a:lnTo>
                <a:close/>
              </a:path>
            </a:pathLst>
          </a:custGeom>
        </p:spPr>
      </p:pic>
      <p:sp>
        <p:nvSpPr>
          <p:cNvPr id="15" name="Oval 14">
            <a:extLst>
              <a:ext uri="{FF2B5EF4-FFF2-40B4-BE49-F238E27FC236}">
                <a16:creationId xmlns:a16="http://schemas.microsoft.com/office/drawing/2014/main" id="{00138F6B-4A7A-48D4-B3B0-B990EBA3DCA4}"/>
              </a:ext>
            </a:extLst>
          </p:cNvPr>
          <p:cNvSpPr/>
          <p:nvPr/>
        </p:nvSpPr>
        <p:spPr>
          <a:xfrm rot="10800000">
            <a:off x="9910241" y="1971505"/>
            <a:ext cx="914400" cy="914400"/>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16" name="Oval 15">
            <a:extLst>
              <a:ext uri="{FF2B5EF4-FFF2-40B4-BE49-F238E27FC236}">
                <a16:creationId xmlns:a16="http://schemas.microsoft.com/office/drawing/2014/main" id="{6F693D8C-A8D4-462E-9926-CC4FE4D9C940}"/>
              </a:ext>
            </a:extLst>
          </p:cNvPr>
          <p:cNvSpPr/>
          <p:nvPr/>
        </p:nvSpPr>
        <p:spPr>
          <a:xfrm rot="10800000">
            <a:off x="7062613" y="2296679"/>
            <a:ext cx="914400" cy="914400"/>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17" name="Oval 16">
            <a:extLst>
              <a:ext uri="{FF2B5EF4-FFF2-40B4-BE49-F238E27FC236}">
                <a16:creationId xmlns:a16="http://schemas.microsoft.com/office/drawing/2014/main" id="{175BDC6C-B7E9-4C25-93CE-07B0DB58CCDC}"/>
              </a:ext>
            </a:extLst>
          </p:cNvPr>
          <p:cNvSpPr/>
          <p:nvPr/>
        </p:nvSpPr>
        <p:spPr>
          <a:xfrm rot="10800000">
            <a:off x="4214986" y="2539232"/>
            <a:ext cx="914400" cy="914400"/>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2" name="Ορθογώνιο 1"/>
          <p:cNvSpPr/>
          <p:nvPr/>
        </p:nvSpPr>
        <p:spPr>
          <a:xfrm>
            <a:off x="-9" y="-85079"/>
            <a:ext cx="12192009" cy="2580482"/>
          </a:xfrm>
          <a:prstGeom prst="rect">
            <a:avLst/>
          </a:prstGeom>
          <a:gradFill>
            <a:gsLst>
              <a:gs pos="0">
                <a:schemeClr val="bg1">
                  <a:alpha val="60000"/>
                </a:schemeClr>
              </a:gs>
              <a:gs pos="50000">
                <a:schemeClr val="bg1">
                  <a:alpha val="30000"/>
                </a:schemeClr>
              </a:gs>
              <a:gs pos="100000">
                <a:schemeClr val="bg1">
                  <a:alpha val="0"/>
                </a:schemeClr>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dirty="0"/>
          </a:p>
        </p:txBody>
      </p:sp>
      <p:sp>
        <p:nvSpPr>
          <p:cNvPr id="18" name="Oval 17">
            <a:extLst>
              <a:ext uri="{FF2B5EF4-FFF2-40B4-BE49-F238E27FC236}">
                <a16:creationId xmlns:a16="http://schemas.microsoft.com/office/drawing/2014/main" id="{4505D5BA-00EA-41AD-97F0-17463C48128F}"/>
              </a:ext>
            </a:extLst>
          </p:cNvPr>
          <p:cNvSpPr/>
          <p:nvPr/>
        </p:nvSpPr>
        <p:spPr>
          <a:xfrm rot="10800000">
            <a:off x="1367359" y="2339876"/>
            <a:ext cx="914400" cy="914400"/>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en-US" dirty="0"/>
          </a:p>
        </p:txBody>
      </p:sp>
      <p:sp>
        <p:nvSpPr>
          <p:cNvPr id="24" name="Title 23">
            <a:extLst>
              <a:ext uri="{FF2B5EF4-FFF2-40B4-BE49-F238E27FC236}">
                <a16:creationId xmlns:a16="http://schemas.microsoft.com/office/drawing/2014/main" id="{179CD21E-CDDF-4D6C-BA1C-E33E38070D3E}"/>
              </a:ext>
            </a:extLst>
          </p:cNvPr>
          <p:cNvSpPr>
            <a:spLocks noGrp="1"/>
          </p:cNvSpPr>
          <p:nvPr>
            <p:ph type="title"/>
          </p:nvPr>
        </p:nvSpPr>
        <p:spPr>
          <a:xfrm>
            <a:off x="2186791" y="535909"/>
            <a:ext cx="7818413" cy="808459"/>
          </a:xfrm>
        </p:spPr>
        <p:txBody>
          <a:bodyPr/>
          <a:lstStyle/>
          <a:p>
            <a:r>
              <a:rPr lang="en-US" dirty="0">
                <a:solidFill>
                  <a:schemeClr val="bg2"/>
                </a:solidFill>
              </a:rPr>
              <a:t>Communication</a:t>
            </a:r>
          </a:p>
        </p:txBody>
      </p:sp>
      <p:sp>
        <p:nvSpPr>
          <p:cNvPr id="31" name="Freeform: Shape 30">
            <a:extLst>
              <a:ext uri="{FF2B5EF4-FFF2-40B4-BE49-F238E27FC236}">
                <a16:creationId xmlns:a16="http://schemas.microsoft.com/office/drawing/2014/main" id="{EB5DECFE-2653-40DC-A455-A548061EA06A}"/>
              </a:ext>
            </a:extLst>
          </p:cNvPr>
          <p:cNvSpPr/>
          <p:nvPr/>
        </p:nvSpPr>
        <p:spPr>
          <a:xfrm>
            <a:off x="5249436" y="1250732"/>
            <a:ext cx="1693125" cy="114709"/>
          </a:xfrm>
          <a:custGeom>
            <a:avLst/>
            <a:gdLst>
              <a:gd name="connsiteX0" fmla="*/ 2838450 w 2838450"/>
              <a:gd name="connsiteY0" fmla="*/ 428625 h 428625"/>
              <a:gd name="connsiteX1" fmla="*/ 2488778 w 2838450"/>
              <a:gd name="connsiteY1" fmla="*/ 313106 h 428625"/>
              <a:gd name="connsiteX2" fmla="*/ 2271998 w 2838450"/>
              <a:gd name="connsiteY2" fmla="*/ 238125 h 428625"/>
              <a:gd name="connsiteX3" fmla="*/ 2055228 w 2838450"/>
              <a:gd name="connsiteY3" fmla="*/ 313106 h 428625"/>
              <a:gd name="connsiteX4" fmla="*/ 1705547 w 2838450"/>
              <a:gd name="connsiteY4" fmla="*/ 428625 h 428625"/>
              <a:gd name="connsiteX5" fmla="*/ 1355893 w 2838450"/>
              <a:gd name="connsiteY5" fmla="*/ 313106 h 428625"/>
              <a:gd name="connsiteX6" fmla="*/ 1139133 w 2838450"/>
              <a:gd name="connsiteY6" fmla="*/ 238125 h 428625"/>
              <a:gd name="connsiteX7" fmla="*/ 922391 w 2838450"/>
              <a:gd name="connsiteY7" fmla="*/ 313106 h 428625"/>
              <a:gd name="connsiteX8" fmla="*/ 572729 w 2838450"/>
              <a:gd name="connsiteY8" fmla="*/ 428625 h 428625"/>
              <a:gd name="connsiteX9" fmla="*/ 219913 w 2838450"/>
              <a:gd name="connsiteY9" fmla="*/ 313106 h 428625"/>
              <a:gd name="connsiteX10" fmla="*/ 0 w 2838450"/>
              <a:gd name="connsiteY10" fmla="*/ 238125 h 428625"/>
              <a:gd name="connsiteX11" fmla="*/ 0 w 2838450"/>
              <a:gd name="connsiteY11" fmla="*/ 0 h 428625"/>
              <a:gd name="connsiteX12" fmla="*/ 352816 w 2838450"/>
              <a:gd name="connsiteY12" fmla="*/ 115519 h 428625"/>
              <a:gd name="connsiteX13" fmla="*/ 571148 w 2838450"/>
              <a:gd name="connsiteY13" fmla="*/ 190500 h 428625"/>
              <a:gd name="connsiteX14" fmla="*/ 788689 w 2838450"/>
              <a:gd name="connsiteY14" fmla="*/ 115519 h 428625"/>
              <a:gd name="connsiteX15" fmla="*/ 1138742 w 2838450"/>
              <a:gd name="connsiteY15" fmla="*/ 0 h 428625"/>
              <a:gd name="connsiteX16" fmla="*/ 1488596 w 2838450"/>
              <a:gd name="connsiteY16" fmla="*/ 115519 h 428625"/>
              <a:gd name="connsiteX17" fmla="*/ 1705461 w 2838450"/>
              <a:gd name="connsiteY17" fmla="*/ 190500 h 428625"/>
              <a:gd name="connsiteX18" fmla="*/ 1922269 w 2838450"/>
              <a:gd name="connsiteY18" fmla="*/ 115519 h 428625"/>
              <a:gd name="connsiteX19" fmla="*/ 2271979 w 2838450"/>
              <a:gd name="connsiteY19" fmla="*/ 0 h 428625"/>
              <a:gd name="connsiteX20" fmla="*/ 2621671 w 2838450"/>
              <a:gd name="connsiteY20" fmla="*/ 115519 h 428625"/>
              <a:gd name="connsiteX21" fmla="*/ 2838450 w 2838450"/>
              <a:gd name="connsiteY21" fmla="*/ 190500 h 428625"/>
              <a:gd name="connsiteX22" fmla="*/ 2838450 w 2838450"/>
              <a:gd name="connsiteY22" fmla="*/ 428625 h 428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2838450" h="428625">
                <a:moveTo>
                  <a:pt x="2838450" y="428625"/>
                </a:moveTo>
                <a:cubicBezTo>
                  <a:pt x="2657475" y="428625"/>
                  <a:pt x="2565292" y="364569"/>
                  <a:pt x="2488778" y="313106"/>
                </a:cubicBezTo>
                <a:cubicBezTo>
                  <a:pt x="2424056" y="269577"/>
                  <a:pt x="2377297" y="238125"/>
                  <a:pt x="2271998" y="238125"/>
                </a:cubicBezTo>
                <a:cubicBezTo>
                  <a:pt x="2166700" y="238125"/>
                  <a:pt x="2119951" y="269577"/>
                  <a:pt x="2055228" y="313106"/>
                </a:cubicBezTo>
                <a:cubicBezTo>
                  <a:pt x="1978714" y="364569"/>
                  <a:pt x="1883474" y="428625"/>
                  <a:pt x="1705547" y="428625"/>
                </a:cubicBezTo>
                <a:cubicBezTo>
                  <a:pt x="1527620" y="428625"/>
                  <a:pt x="1432408" y="364569"/>
                  <a:pt x="1355893" y="313106"/>
                </a:cubicBezTo>
                <a:cubicBezTo>
                  <a:pt x="1291181" y="269577"/>
                  <a:pt x="1244413" y="238125"/>
                  <a:pt x="1139133" y="238125"/>
                </a:cubicBezTo>
                <a:cubicBezTo>
                  <a:pt x="1033853" y="238125"/>
                  <a:pt x="987104" y="269577"/>
                  <a:pt x="922391" y="313106"/>
                </a:cubicBezTo>
                <a:cubicBezTo>
                  <a:pt x="845887" y="364569"/>
                  <a:pt x="750646" y="428625"/>
                  <a:pt x="572729" y="428625"/>
                </a:cubicBezTo>
                <a:cubicBezTo>
                  <a:pt x="394811" y="428625"/>
                  <a:pt x="296418" y="364569"/>
                  <a:pt x="219913" y="313106"/>
                </a:cubicBezTo>
                <a:cubicBezTo>
                  <a:pt x="155200" y="269577"/>
                  <a:pt x="104775" y="238125"/>
                  <a:pt x="0" y="238125"/>
                </a:cubicBezTo>
                <a:lnTo>
                  <a:pt x="0" y="0"/>
                </a:lnTo>
                <a:cubicBezTo>
                  <a:pt x="180975" y="0"/>
                  <a:pt x="276311" y="64056"/>
                  <a:pt x="352816" y="115519"/>
                </a:cubicBezTo>
                <a:cubicBezTo>
                  <a:pt x="417538" y="159048"/>
                  <a:pt x="465868" y="190500"/>
                  <a:pt x="571148" y="190500"/>
                </a:cubicBezTo>
                <a:cubicBezTo>
                  <a:pt x="676437" y="190500"/>
                  <a:pt x="723976" y="159048"/>
                  <a:pt x="788689" y="115519"/>
                </a:cubicBezTo>
                <a:cubicBezTo>
                  <a:pt x="865194" y="64056"/>
                  <a:pt x="960825" y="0"/>
                  <a:pt x="1138742" y="0"/>
                </a:cubicBezTo>
                <a:cubicBezTo>
                  <a:pt x="1316660" y="0"/>
                  <a:pt x="1412081" y="64056"/>
                  <a:pt x="1488596" y="115519"/>
                </a:cubicBezTo>
                <a:cubicBezTo>
                  <a:pt x="1553308" y="159048"/>
                  <a:pt x="1600171" y="190500"/>
                  <a:pt x="1705461" y="190500"/>
                </a:cubicBezTo>
                <a:cubicBezTo>
                  <a:pt x="1810760" y="190500"/>
                  <a:pt x="1857556" y="159048"/>
                  <a:pt x="1922269" y="115519"/>
                </a:cubicBezTo>
                <a:cubicBezTo>
                  <a:pt x="1998783" y="64056"/>
                  <a:pt x="2094052" y="0"/>
                  <a:pt x="2271979" y="0"/>
                </a:cubicBezTo>
                <a:cubicBezTo>
                  <a:pt x="2449906" y="0"/>
                  <a:pt x="2545156" y="64056"/>
                  <a:pt x="2621671" y="115519"/>
                </a:cubicBezTo>
                <a:cubicBezTo>
                  <a:pt x="2686384" y="159048"/>
                  <a:pt x="2733675" y="190500"/>
                  <a:pt x="2838450" y="190500"/>
                </a:cubicBezTo>
                <a:lnTo>
                  <a:pt x="2838450" y="428625"/>
                </a:lnTo>
                <a:close/>
              </a:path>
            </a:pathLst>
          </a:custGeom>
          <a:solidFill>
            <a:schemeClr val="accent1"/>
          </a:solidFill>
          <a:ln w="9525" cap="flat">
            <a:noFill/>
            <a:prstDash val="solid"/>
            <a:miter/>
          </a:ln>
        </p:spPr>
        <p:txBody>
          <a:bodyPr rtlCol="0" anchor="ctr"/>
          <a:lstStyle/>
          <a:p>
            <a:endParaRPr lang="en-US" dirty="0"/>
          </a:p>
        </p:txBody>
      </p:sp>
      <p:sp>
        <p:nvSpPr>
          <p:cNvPr id="12" name="TextBox 11">
            <a:extLst>
              <a:ext uri="{FF2B5EF4-FFF2-40B4-BE49-F238E27FC236}">
                <a16:creationId xmlns:a16="http://schemas.microsoft.com/office/drawing/2014/main" id="{477C845B-8975-4751-9646-E26A99F3698A}"/>
              </a:ext>
            </a:extLst>
          </p:cNvPr>
          <p:cNvSpPr txBox="1"/>
          <p:nvPr/>
        </p:nvSpPr>
        <p:spPr>
          <a:xfrm>
            <a:off x="733647" y="3375434"/>
            <a:ext cx="10724708" cy="523220"/>
          </a:xfrm>
          <a:prstGeom prst="rect">
            <a:avLst/>
          </a:prstGeom>
          <a:noFill/>
        </p:spPr>
        <p:txBody>
          <a:bodyPr wrap="square" rtlCol="0">
            <a:spAutoFit/>
          </a:bodyPr>
          <a:lstStyle/>
          <a:p>
            <a:r>
              <a:rPr lang="en-US" sz="2800" b="1" dirty="0">
                <a:solidFill>
                  <a:srgbClr val="323960"/>
                </a:solidFill>
                <a:latin typeface="Calibri" panose="020F0502020204030204" pitchFamily="34" charset="0"/>
              </a:rPr>
              <a:t>Focus on:</a:t>
            </a:r>
          </a:p>
        </p:txBody>
      </p:sp>
      <p:sp>
        <p:nvSpPr>
          <p:cNvPr id="13" name="TextBox 12">
            <a:extLst>
              <a:ext uri="{FF2B5EF4-FFF2-40B4-BE49-F238E27FC236}">
                <a16:creationId xmlns:a16="http://schemas.microsoft.com/office/drawing/2014/main" id="{2E3CD1E4-A6EB-45B4-B8AC-EF4124EFE63D}"/>
              </a:ext>
            </a:extLst>
          </p:cNvPr>
          <p:cNvSpPr txBox="1"/>
          <p:nvPr/>
        </p:nvSpPr>
        <p:spPr>
          <a:xfrm>
            <a:off x="733647" y="3998790"/>
            <a:ext cx="10724708" cy="2492990"/>
          </a:xfrm>
          <a:prstGeom prst="rect">
            <a:avLst/>
          </a:prstGeom>
          <a:noFill/>
        </p:spPr>
        <p:txBody>
          <a:bodyPr wrap="square" rtlCol="0">
            <a:spAutoFit/>
          </a:bodyPr>
          <a:lstStyle/>
          <a:p>
            <a:r>
              <a:rPr lang="en-US" sz="2000" b="1" dirty="0">
                <a:solidFill>
                  <a:srgbClr val="37B4E0"/>
                </a:solidFill>
                <a:latin typeface="Calibri" panose="020F0502020204030204" pitchFamily="34" charset="0"/>
              </a:rPr>
              <a:t>- The project’s benefits &amp; progress (show the goal)</a:t>
            </a:r>
          </a:p>
          <a:p>
            <a:r>
              <a:rPr lang="en-US" sz="2000" b="1" dirty="0">
                <a:solidFill>
                  <a:srgbClr val="2F84B3"/>
                </a:solidFill>
                <a:latin typeface="Calibri" panose="020F0502020204030204" pitchFamily="34" charset="0"/>
              </a:rPr>
              <a:t>- </a:t>
            </a:r>
            <a:r>
              <a:rPr lang="en-US" sz="2000" b="1" dirty="0" err="1">
                <a:solidFill>
                  <a:srgbClr val="2F84B3"/>
                </a:solidFill>
                <a:latin typeface="Calibri" panose="020F0502020204030204" pitchFamily="34" charset="0"/>
              </a:rPr>
              <a:t>Visualise</a:t>
            </a:r>
            <a:r>
              <a:rPr lang="en-US" sz="2000" b="1" dirty="0">
                <a:solidFill>
                  <a:srgbClr val="2F84B3"/>
                </a:solidFill>
                <a:latin typeface="Calibri" panose="020F0502020204030204" pitchFamily="34" charset="0"/>
              </a:rPr>
              <a:t> steps &amp; actions with graph-infographic (attracts attention)</a:t>
            </a:r>
          </a:p>
          <a:p>
            <a:r>
              <a:rPr lang="en-US" sz="2000" b="1" dirty="0">
                <a:solidFill>
                  <a:srgbClr val="37B4E0"/>
                </a:solidFill>
                <a:latin typeface="Calibri" panose="020F0502020204030204" pitchFamily="34" charset="0"/>
              </a:rPr>
              <a:t>- D&amp;C material identity and Templates for Partners usage</a:t>
            </a:r>
          </a:p>
          <a:p>
            <a:r>
              <a:rPr lang="en-US" sz="2000" b="1" dirty="0">
                <a:solidFill>
                  <a:srgbClr val="2F84B3"/>
                </a:solidFill>
                <a:latin typeface="Calibri" panose="020F0502020204030204" pitchFamily="34" charset="0"/>
              </a:rPr>
              <a:t>- Website design similar to identity</a:t>
            </a:r>
          </a:p>
          <a:p>
            <a:r>
              <a:rPr lang="en-US" sz="2000" b="1" dirty="0">
                <a:solidFill>
                  <a:srgbClr val="37B4E0"/>
                </a:solidFill>
                <a:latin typeface="Calibri" panose="020F0502020204030204" pitchFamily="34" charset="0"/>
              </a:rPr>
              <a:t>- The innovative ideas (what the project will affect)</a:t>
            </a:r>
          </a:p>
          <a:p>
            <a:r>
              <a:rPr lang="en-US" sz="2000" b="1" dirty="0">
                <a:solidFill>
                  <a:srgbClr val="2F84B3"/>
                </a:solidFill>
                <a:latin typeface="Calibri" panose="020F0502020204030204" pitchFamily="34" charset="0"/>
              </a:rPr>
              <a:t>- Writing articles in a more </a:t>
            </a:r>
            <a:r>
              <a:rPr lang="en-US" sz="2000" b="1" dirty="0" err="1">
                <a:solidFill>
                  <a:srgbClr val="2F84B3"/>
                </a:solidFill>
                <a:latin typeface="Calibri" panose="020F0502020204030204" pitchFamily="34" charset="0"/>
              </a:rPr>
              <a:t>smoothy</a:t>
            </a:r>
            <a:r>
              <a:rPr lang="en-US" sz="2000" b="1" dirty="0">
                <a:solidFill>
                  <a:srgbClr val="2F84B3"/>
                </a:solidFill>
                <a:latin typeface="Calibri" panose="020F0502020204030204" pitchFamily="34" charset="0"/>
              </a:rPr>
              <a:t> way</a:t>
            </a:r>
          </a:p>
          <a:p>
            <a:r>
              <a:rPr lang="en-US" sz="2000" b="1" dirty="0">
                <a:solidFill>
                  <a:srgbClr val="37B4E0"/>
                </a:solidFill>
                <a:latin typeface="Calibri" panose="020F0502020204030204" pitchFamily="34" charset="0"/>
              </a:rPr>
              <a:t>- Workshops, events, webinars</a:t>
            </a:r>
          </a:p>
          <a:p>
            <a:r>
              <a:rPr lang="en-US" sz="1600" b="1" dirty="0">
                <a:solidFill>
                  <a:srgbClr val="2F84B3"/>
                </a:solidFill>
                <a:latin typeface="Calibri" panose="020F0502020204030204" pitchFamily="34" charset="0"/>
              </a:rPr>
              <a:t>​​</a:t>
            </a:r>
          </a:p>
        </p:txBody>
      </p:sp>
    </p:spTree>
    <p:extLst>
      <p:ext uri="{BB962C8B-B14F-4D97-AF65-F5344CB8AC3E}">
        <p14:creationId xmlns:p14="http://schemas.microsoft.com/office/powerpoint/2010/main" val="83218913"/>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8" fill="hold" grpId="0" nodeType="afterEffect">
                                  <p:stCondLst>
                                    <p:cond delay="0"/>
                                  </p:stCondLst>
                                  <p:childTnLst>
                                    <p:set>
                                      <p:cBhvr>
                                        <p:cTn id="6" dur="1" fill="hold">
                                          <p:stCondLst>
                                            <p:cond delay="0"/>
                                          </p:stCondLst>
                                        </p:cTn>
                                        <p:tgtEl>
                                          <p:spTgt spid="23"/>
                                        </p:tgtEl>
                                        <p:attrNameLst>
                                          <p:attrName>style.visibility</p:attrName>
                                        </p:attrNameLst>
                                      </p:cBhvr>
                                      <p:to>
                                        <p:strVal val="visible"/>
                                      </p:to>
                                    </p:set>
                                    <p:animEffect transition="in" filter="wipe(left)">
                                      <p:cBhvr>
                                        <p:cTn id="7" dur="500"/>
                                        <p:tgtEl>
                                          <p:spTgt spid="23"/>
                                        </p:tgtEl>
                                      </p:cBhvr>
                                    </p:animEffect>
                                  </p:childTnLst>
                                </p:cTn>
                              </p:par>
                            </p:childTnLst>
                          </p:cTn>
                        </p:par>
                        <p:par>
                          <p:cTn id="8" fill="hold">
                            <p:stCondLst>
                              <p:cond delay="500"/>
                            </p:stCondLst>
                            <p:childTnLst>
                              <p:par>
                                <p:cTn id="9" presetID="47" presetClass="entr" presetSubtype="0" fill="hold" grpId="0" nodeType="afterEffect">
                                  <p:stCondLst>
                                    <p:cond delay="0"/>
                                  </p:stCondLst>
                                  <p:childTnLst>
                                    <p:set>
                                      <p:cBhvr>
                                        <p:cTn id="10" dur="1" fill="hold">
                                          <p:stCondLst>
                                            <p:cond delay="0"/>
                                          </p:stCondLst>
                                        </p:cTn>
                                        <p:tgtEl>
                                          <p:spTgt spid="24"/>
                                        </p:tgtEl>
                                        <p:attrNameLst>
                                          <p:attrName>style.visibility</p:attrName>
                                        </p:attrNameLst>
                                      </p:cBhvr>
                                      <p:to>
                                        <p:strVal val="visible"/>
                                      </p:to>
                                    </p:set>
                                    <p:animEffect transition="in" filter="fade">
                                      <p:cBhvr>
                                        <p:cTn id="11" dur="1000"/>
                                        <p:tgtEl>
                                          <p:spTgt spid="24"/>
                                        </p:tgtEl>
                                      </p:cBhvr>
                                    </p:animEffect>
                                    <p:anim calcmode="lin" valueType="num">
                                      <p:cBhvr>
                                        <p:cTn id="12" dur="1000" fill="hold"/>
                                        <p:tgtEl>
                                          <p:spTgt spid="24"/>
                                        </p:tgtEl>
                                        <p:attrNameLst>
                                          <p:attrName>ppt_x</p:attrName>
                                        </p:attrNameLst>
                                      </p:cBhvr>
                                      <p:tavLst>
                                        <p:tav tm="0">
                                          <p:val>
                                            <p:strVal val="#ppt_x"/>
                                          </p:val>
                                        </p:tav>
                                        <p:tav tm="100000">
                                          <p:val>
                                            <p:strVal val="#ppt_x"/>
                                          </p:val>
                                        </p:tav>
                                      </p:tavLst>
                                    </p:anim>
                                    <p:anim calcmode="lin" valueType="num">
                                      <p:cBhvr>
                                        <p:cTn id="13" dur="1000" fill="hold"/>
                                        <p:tgtEl>
                                          <p:spTgt spid="24"/>
                                        </p:tgtEl>
                                        <p:attrNameLst>
                                          <p:attrName>ppt_y</p:attrName>
                                        </p:attrNameLst>
                                      </p:cBhvr>
                                      <p:tavLst>
                                        <p:tav tm="0">
                                          <p:val>
                                            <p:strVal val="#ppt_y-.1"/>
                                          </p:val>
                                        </p:tav>
                                        <p:tav tm="100000">
                                          <p:val>
                                            <p:strVal val="#ppt_y"/>
                                          </p:val>
                                        </p:tav>
                                      </p:tavLst>
                                    </p:anim>
                                  </p:childTnLst>
                                </p:cTn>
                              </p:par>
                            </p:childTnLst>
                          </p:cTn>
                        </p:par>
                        <p:par>
                          <p:cTn id="14" fill="hold">
                            <p:stCondLst>
                              <p:cond delay="1500"/>
                            </p:stCondLst>
                            <p:childTnLst>
                              <p:par>
                                <p:cTn id="15" presetID="22" presetClass="entr" presetSubtype="8" fill="hold" grpId="0" nodeType="afterEffect">
                                  <p:stCondLst>
                                    <p:cond delay="0"/>
                                  </p:stCondLst>
                                  <p:childTnLst>
                                    <p:set>
                                      <p:cBhvr>
                                        <p:cTn id="16" dur="1" fill="hold">
                                          <p:stCondLst>
                                            <p:cond delay="0"/>
                                          </p:stCondLst>
                                        </p:cTn>
                                        <p:tgtEl>
                                          <p:spTgt spid="31"/>
                                        </p:tgtEl>
                                        <p:attrNameLst>
                                          <p:attrName>style.visibility</p:attrName>
                                        </p:attrNameLst>
                                      </p:cBhvr>
                                      <p:to>
                                        <p:strVal val="visible"/>
                                      </p:to>
                                    </p:set>
                                    <p:animEffect transition="in" filter="wipe(left)">
                                      <p:cBhvr>
                                        <p:cTn id="17" dur="500"/>
                                        <p:tgtEl>
                                          <p:spTgt spid="31"/>
                                        </p:tgtEl>
                                      </p:cBhvr>
                                    </p:animEffect>
                                  </p:childTnLst>
                                </p:cTn>
                              </p:par>
                            </p:childTnLst>
                          </p:cTn>
                        </p:par>
                        <p:par>
                          <p:cTn id="18" fill="hold">
                            <p:stCondLst>
                              <p:cond delay="2000"/>
                            </p:stCondLst>
                            <p:childTnLst>
                              <p:par>
                                <p:cTn id="19" presetID="42" presetClass="entr" presetSubtype="0" fill="hold" grpId="0" nodeType="afterEffect">
                                  <p:stCondLst>
                                    <p:cond delay="0"/>
                                  </p:stCondLst>
                                  <p:childTnLst>
                                    <p:set>
                                      <p:cBhvr>
                                        <p:cTn id="20" dur="1" fill="hold">
                                          <p:stCondLst>
                                            <p:cond delay="0"/>
                                          </p:stCondLst>
                                        </p:cTn>
                                        <p:tgtEl>
                                          <p:spTgt spid="18"/>
                                        </p:tgtEl>
                                        <p:attrNameLst>
                                          <p:attrName>style.visibility</p:attrName>
                                        </p:attrNameLst>
                                      </p:cBhvr>
                                      <p:to>
                                        <p:strVal val="visible"/>
                                      </p:to>
                                    </p:set>
                                    <p:animEffect transition="in" filter="fade">
                                      <p:cBhvr>
                                        <p:cTn id="21" dur="1000"/>
                                        <p:tgtEl>
                                          <p:spTgt spid="18"/>
                                        </p:tgtEl>
                                      </p:cBhvr>
                                    </p:animEffect>
                                    <p:anim calcmode="lin" valueType="num">
                                      <p:cBhvr>
                                        <p:cTn id="22" dur="1000" fill="hold"/>
                                        <p:tgtEl>
                                          <p:spTgt spid="18"/>
                                        </p:tgtEl>
                                        <p:attrNameLst>
                                          <p:attrName>ppt_x</p:attrName>
                                        </p:attrNameLst>
                                      </p:cBhvr>
                                      <p:tavLst>
                                        <p:tav tm="0">
                                          <p:val>
                                            <p:strVal val="#ppt_x"/>
                                          </p:val>
                                        </p:tav>
                                        <p:tav tm="100000">
                                          <p:val>
                                            <p:strVal val="#ppt_x"/>
                                          </p:val>
                                        </p:tav>
                                      </p:tavLst>
                                    </p:anim>
                                    <p:anim calcmode="lin" valueType="num">
                                      <p:cBhvr>
                                        <p:cTn id="23" dur="1000" fill="hold"/>
                                        <p:tgtEl>
                                          <p:spTgt spid="18"/>
                                        </p:tgtEl>
                                        <p:attrNameLst>
                                          <p:attrName>ppt_y</p:attrName>
                                        </p:attrNameLst>
                                      </p:cBhvr>
                                      <p:tavLst>
                                        <p:tav tm="0">
                                          <p:val>
                                            <p:strVal val="#ppt_y+.1"/>
                                          </p:val>
                                        </p:tav>
                                        <p:tav tm="100000">
                                          <p:val>
                                            <p:strVal val="#ppt_y"/>
                                          </p:val>
                                        </p:tav>
                                      </p:tavLst>
                                    </p:anim>
                                  </p:childTnLst>
                                </p:cTn>
                              </p:par>
                            </p:childTnLst>
                          </p:cTn>
                        </p:par>
                        <p:par>
                          <p:cTn id="24" fill="hold">
                            <p:stCondLst>
                              <p:cond delay="3000"/>
                            </p:stCondLst>
                            <p:childTnLst>
                              <p:par>
                                <p:cTn id="25" presetID="42" presetClass="entr" presetSubtype="0" fill="hold" grpId="0" nodeType="afterEffect">
                                  <p:stCondLst>
                                    <p:cond delay="0"/>
                                  </p:stCondLst>
                                  <p:childTnLst>
                                    <p:set>
                                      <p:cBhvr>
                                        <p:cTn id="26" dur="1" fill="hold">
                                          <p:stCondLst>
                                            <p:cond delay="0"/>
                                          </p:stCondLst>
                                        </p:cTn>
                                        <p:tgtEl>
                                          <p:spTgt spid="17"/>
                                        </p:tgtEl>
                                        <p:attrNameLst>
                                          <p:attrName>style.visibility</p:attrName>
                                        </p:attrNameLst>
                                      </p:cBhvr>
                                      <p:to>
                                        <p:strVal val="visible"/>
                                      </p:to>
                                    </p:set>
                                    <p:animEffect transition="in" filter="fade">
                                      <p:cBhvr>
                                        <p:cTn id="27" dur="1000"/>
                                        <p:tgtEl>
                                          <p:spTgt spid="17"/>
                                        </p:tgtEl>
                                      </p:cBhvr>
                                    </p:animEffect>
                                    <p:anim calcmode="lin" valueType="num">
                                      <p:cBhvr>
                                        <p:cTn id="28" dur="1000" fill="hold"/>
                                        <p:tgtEl>
                                          <p:spTgt spid="17"/>
                                        </p:tgtEl>
                                        <p:attrNameLst>
                                          <p:attrName>ppt_x</p:attrName>
                                        </p:attrNameLst>
                                      </p:cBhvr>
                                      <p:tavLst>
                                        <p:tav tm="0">
                                          <p:val>
                                            <p:strVal val="#ppt_x"/>
                                          </p:val>
                                        </p:tav>
                                        <p:tav tm="100000">
                                          <p:val>
                                            <p:strVal val="#ppt_x"/>
                                          </p:val>
                                        </p:tav>
                                      </p:tavLst>
                                    </p:anim>
                                    <p:anim calcmode="lin" valueType="num">
                                      <p:cBhvr>
                                        <p:cTn id="29" dur="1000" fill="hold"/>
                                        <p:tgtEl>
                                          <p:spTgt spid="17"/>
                                        </p:tgtEl>
                                        <p:attrNameLst>
                                          <p:attrName>ppt_y</p:attrName>
                                        </p:attrNameLst>
                                      </p:cBhvr>
                                      <p:tavLst>
                                        <p:tav tm="0">
                                          <p:val>
                                            <p:strVal val="#ppt_y+.1"/>
                                          </p:val>
                                        </p:tav>
                                        <p:tav tm="100000">
                                          <p:val>
                                            <p:strVal val="#ppt_y"/>
                                          </p:val>
                                        </p:tav>
                                      </p:tavLst>
                                    </p:anim>
                                  </p:childTnLst>
                                </p:cTn>
                              </p:par>
                            </p:childTnLst>
                          </p:cTn>
                        </p:par>
                        <p:par>
                          <p:cTn id="30" fill="hold">
                            <p:stCondLst>
                              <p:cond delay="4000"/>
                            </p:stCondLst>
                            <p:childTnLst>
                              <p:par>
                                <p:cTn id="31" presetID="42" presetClass="entr" presetSubtype="0" fill="hold" grpId="0" nodeType="afterEffect">
                                  <p:stCondLst>
                                    <p:cond delay="0"/>
                                  </p:stCondLst>
                                  <p:childTnLst>
                                    <p:set>
                                      <p:cBhvr>
                                        <p:cTn id="32" dur="1" fill="hold">
                                          <p:stCondLst>
                                            <p:cond delay="0"/>
                                          </p:stCondLst>
                                        </p:cTn>
                                        <p:tgtEl>
                                          <p:spTgt spid="16"/>
                                        </p:tgtEl>
                                        <p:attrNameLst>
                                          <p:attrName>style.visibility</p:attrName>
                                        </p:attrNameLst>
                                      </p:cBhvr>
                                      <p:to>
                                        <p:strVal val="visible"/>
                                      </p:to>
                                    </p:set>
                                    <p:animEffect transition="in" filter="fade">
                                      <p:cBhvr>
                                        <p:cTn id="33" dur="1000"/>
                                        <p:tgtEl>
                                          <p:spTgt spid="16"/>
                                        </p:tgtEl>
                                      </p:cBhvr>
                                    </p:animEffect>
                                    <p:anim calcmode="lin" valueType="num">
                                      <p:cBhvr>
                                        <p:cTn id="34" dur="1000" fill="hold"/>
                                        <p:tgtEl>
                                          <p:spTgt spid="16"/>
                                        </p:tgtEl>
                                        <p:attrNameLst>
                                          <p:attrName>ppt_x</p:attrName>
                                        </p:attrNameLst>
                                      </p:cBhvr>
                                      <p:tavLst>
                                        <p:tav tm="0">
                                          <p:val>
                                            <p:strVal val="#ppt_x"/>
                                          </p:val>
                                        </p:tav>
                                        <p:tav tm="100000">
                                          <p:val>
                                            <p:strVal val="#ppt_x"/>
                                          </p:val>
                                        </p:tav>
                                      </p:tavLst>
                                    </p:anim>
                                    <p:anim calcmode="lin" valueType="num">
                                      <p:cBhvr>
                                        <p:cTn id="35" dur="1000" fill="hold"/>
                                        <p:tgtEl>
                                          <p:spTgt spid="16"/>
                                        </p:tgtEl>
                                        <p:attrNameLst>
                                          <p:attrName>ppt_y</p:attrName>
                                        </p:attrNameLst>
                                      </p:cBhvr>
                                      <p:tavLst>
                                        <p:tav tm="0">
                                          <p:val>
                                            <p:strVal val="#ppt_y+.1"/>
                                          </p:val>
                                        </p:tav>
                                        <p:tav tm="100000">
                                          <p:val>
                                            <p:strVal val="#ppt_y"/>
                                          </p:val>
                                        </p:tav>
                                      </p:tavLst>
                                    </p:anim>
                                  </p:childTnLst>
                                </p:cTn>
                              </p:par>
                            </p:childTnLst>
                          </p:cTn>
                        </p:par>
                        <p:par>
                          <p:cTn id="36" fill="hold">
                            <p:stCondLst>
                              <p:cond delay="5000"/>
                            </p:stCondLst>
                            <p:childTnLst>
                              <p:par>
                                <p:cTn id="37" presetID="42" presetClass="entr" presetSubtype="0" fill="hold" grpId="0" nodeType="afterEffect">
                                  <p:stCondLst>
                                    <p:cond delay="0"/>
                                  </p:stCondLst>
                                  <p:childTnLst>
                                    <p:set>
                                      <p:cBhvr>
                                        <p:cTn id="38" dur="1" fill="hold">
                                          <p:stCondLst>
                                            <p:cond delay="0"/>
                                          </p:stCondLst>
                                        </p:cTn>
                                        <p:tgtEl>
                                          <p:spTgt spid="15"/>
                                        </p:tgtEl>
                                        <p:attrNameLst>
                                          <p:attrName>style.visibility</p:attrName>
                                        </p:attrNameLst>
                                      </p:cBhvr>
                                      <p:to>
                                        <p:strVal val="visible"/>
                                      </p:to>
                                    </p:set>
                                    <p:animEffect transition="in" filter="fade">
                                      <p:cBhvr>
                                        <p:cTn id="39" dur="1000"/>
                                        <p:tgtEl>
                                          <p:spTgt spid="15"/>
                                        </p:tgtEl>
                                      </p:cBhvr>
                                    </p:animEffect>
                                    <p:anim calcmode="lin" valueType="num">
                                      <p:cBhvr>
                                        <p:cTn id="40" dur="1000" fill="hold"/>
                                        <p:tgtEl>
                                          <p:spTgt spid="15"/>
                                        </p:tgtEl>
                                        <p:attrNameLst>
                                          <p:attrName>ppt_x</p:attrName>
                                        </p:attrNameLst>
                                      </p:cBhvr>
                                      <p:tavLst>
                                        <p:tav tm="0">
                                          <p:val>
                                            <p:strVal val="#ppt_x"/>
                                          </p:val>
                                        </p:tav>
                                        <p:tav tm="100000">
                                          <p:val>
                                            <p:strVal val="#ppt_x"/>
                                          </p:val>
                                        </p:tav>
                                      </p:tavLst>
                                    </p:anim>
                                    <p:anim calcmode="lin" valueType="num">
                                      <p:cBhvr>
                                        <p:cTn id="41" dur="1000" fill="hold"/>
                                        <p:tgtEl>
                                          <p:spTgt spid="15"/>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3" grpId="0" animBg="1"/>
      <p:bldP spid="15" grpId="0" animBg="1"/>
      <p:bldP spid="16" grpId="0" animBg="1"/>
      <p:bldP spid="17" grpId="0" animBg="1"/>
      <p:bldP spid="18" grpId="0" animBg="1"/>
      <p:bldP spid="24" grpId="0"/>
      <p:bldP spid="31" grpId="0" animBg="1"/>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Placeholder 5">
            <a:extLst>
              <a:ext uri="{FF2B5EF4-FFF2-40B4-BE49-F238E27FC236}">
                <a16:creationId xmlns:a16="http://schemas.microsoft.com/office/drawing/2014/main" id="{46C12BA9-31D2-AC41-B95A-AAB8163A40E6}"/>
              </a:ext>
            </a:extLst>
          </p:cNvPr>
          <p:cNvPicPr>
            <a:picLocks noGrp="1" noChangeAspect="1"/>
          </p:cNvPicPr>
          <p:nvPr>
            <p:ph type="pic" sz="quarter" idx="10"/>
          </p:nvPr>
        </p:nvPicPr>
        <p:blipFill rotWithShape="1">
          <a:blip r:embed="rId2" cstate="print">
            <a:extLst>
              <a:ext uri="{28A0092B-C50C-407E-A947-70E740481C1C}">
                <a14:useLocalDpi xmlns:a14="http://schemas.microsoft.com/office/drawing/2010/main" val="0"/>
              </a:ext>
            </a:extLst>
          </a:blip>
          <a:srcRect/>
          <a:stretch/>
        </p:blipFill>
        <p:spPr>
          <a:xfrm>
            <a:off x="0" y="0"/>
            <a:ext cx="12192000" cy="5785944"/>
          </a:xfrm>
        </p:spPr>
      </p:pic>
      <p:grpSp>
        <p:nvGrpSpPr>
          <p:cNvPr id="3" name="Group 2"/>
          <p:cNvGrpSpPr/>
          <p:nvPr/>
        </p:nvGrpSpPr>
        <p:grpSpPr>
          <a:xfrm>
            <a:off x="0" y="3149636"/>
            <a:ext cx="12202633" cy="3708364"/>
            <a:chOff x="0" y="3149636"/>
            <a:chExt cx="12202633" cy="3708364"/>
          </a:xfrm>
        </p:grpSpPr>
        <p:sp>
          <p:nvSpPr>
            <p:cNvPr id="11" name="Freeform: Shape 10">
              <a:extLst>
                <a:ext uri="{FF2B5EF4-FFF2-40B4-BE49-F238E27FC236}">
                  <a16:creationId xmlns:a16="http://schemas.microsoft.com/office/drawing/2014/main" id="{56D65CC8-4BF9-4DAC-AA67-87908D97E250}"/>
                </a:ext>
              </a:extLst>
            </p:cNvPr>
            <p:cNvSpPr/>
            <p:nvPr/>
          </p:nvSpPr>
          <p:spPr>
            <a:xfrm flipV="1">
              <a:off x="0" y="3149636"/>
              <a:ext cx="12202633" cy="3021490"/>
            </a:xfrm>
            <a:custGeom>
              <a:avLst/>
              <a:gdLst>
                <a:gd name="connsiteX0" fmla="*/ 0 w 12192000"/>
                <a:gd name="connsiteY0" fmla="*/ 0 h 2296631"/>
                <a:gd name="connsiteX1" fmla="*/ 12192000 w 12192000"/>
                <a:gd name="connsiteY1" fmla="*/ 0 h 2296631"/>
                <a:gd name="connsiteX2" fmla="*/ 12192000 w 12192000"/>
                <a:gd name="connsiteY2" fmla="*/ 2212390 h 2296631"/>
                <a:gd name="connsiteX3" fmla="*/ 10848871 w 12192000"/>
                <a:gd name="connsiteY3" fmla="*/ 2094901 h 2296631"/>
                <a:gd name="connsiteX4" fmla="*/ 9069383 w 12192000"/>
                <a:gd name="connsiteY4" fmla="*/ 1745355 h 2296631"/>
                <a:gd name="connsiteX5" fmla="*/ 7728871 w 12192000"/>
                <a:gd name="connsiteY5" fmla="*/ 1764644 h 2296631"/>
                <a:gd name="connsiteX6" fmla="*/ 6375269 w 12192000"/>
                <a:gd name="connsiteY6" fmla="*/ 2167381 h 2296631"/>
                <a:gd name="connsiteX7" fmla="*/ 5395417 w 12192000"/>
                <a:gd name="connsiteY7" fmla="*/ 2296269 h 2296631"/>
                <a:gd name="connsiteX8" fmla="*/ 4461379 w 12192000"/>
                <a:gd name="connsiteY8" fmla="*/ 2186671 h 2296631"/>
                <a:gd name="connsiteX9" fmla="*/ 2916654 w 12192000"/>
                <a:gd name="connsiteY9" fmla="*/ 1701516 h 2296631"/>
                <a:gd name="connsiteX10" fmla="*/ 1116217 w 12192000"/>
                <a:gd name="connsiteY10" fmla="*/ 1795624 h 2296631"/>
                <a:gd name="connsiteX11" fmla="*/ 0 w 12192000"/>
                <a:gd name="connsiteY11" fmla="*/ 1935326 h 2296631"/>
                <a:gd name="connsiteX0" fmla="*/ 0 w 12192000"/>
                <a:gd name="connsiteY0" fmla="*/ 0 h 2296571"/>
                <a:gd name="connsiteX1" fmla="*/ 12192000 w 12192000"/>
                <a:gd name="connsiteY1" fmla="*/ 0 h 2296571"/>
                <a:gd name="connsiteX2" fmla="*/ 12192000 w 12192000"/>
                <a:gd name="connsiteY2" fmla="*/ 2212390 h 2296571"/>
                <a:gd name="connsiteX3" fmla="*/ 10848871 w 12192000"/>
                <a:gd name="connsiteY3" fmla="*/ 2094901 h 2296571"/>
                <a:gd name="connsiteX4" fmla="*/ 9069383 w 12192000"/>
                <a:gd name="connsiteY4" fmla="*/ 1745355 h 2296571"/>
                <a:gd name="connsiteX5" fmla="*/ 7728871 w 12192000"/>
                <a:gd name="connsiteY5" fmla="*/ 1764644 h 2296571"/>
                <a:gd name="connsiteX6" fmla="*/ 6375269 w 12192000"/>
                <a:gd name="connsiteY6" fmla="*/ 2167381 h 2296571"/>
                <a:gd name="connsiteX7" fmla="*/ 5395417 w 12192000"/>
                <a:gd name="connsiteY7" fmla="*/ 2296269 h 2296571"/>
                <a:gd name="connsiteX8" fmla="*/ 4461379 w 12192000"/>
                <a:gd name="connsiteY8" fmla="*/ 2186671 h 2296571"/>
                <a:gd name="connsiteX9" fmla="*/ 2895389 w 12192000"/>
                <a:gd name="connsiteY9" fmla="*/ 1874277 h 2296571"/>
                <a:gd name="connsiteX10" fmla="*/ 1116217 w 12192000"/>
                <a:gd name="connsiteY10" fmla="*/ 1795624 h 2296571"/>
                <a:gd name="connsiteX11" fmla="*/ 0 w 12192000"/>
                <a:gd name="connsiteY11" fmla="*/ 1935326 h 2296571"/>
                <a:gd name="connsiteX12" fmla="*/ 0 w 12192000"/>
                <a:gd name="connsiteY12" fmla="*/ 0 h 2296571"/>
                <a:gd name="connsiteX0" fmla="*/ 0 w 12192000"/>
                <a:gd name="connsiteY0" fmla="*/ 0 h 2296571"/>
                <a:gd name="connsiteX1" fmla="*/ 12192000 w 12192000"/>
                <a:gd name="connsiteY1" fmla="*/ 0 h 2296571"/>
                <a:gd name="connsiteX2" fmla="*/ 12192000 w 12192000"/>
                <a:gd name="connsiteY2" fmla="*/ 2212390 h 2296571"/>
                <a:gd name="connsiteX3" fmla="*/ 10848871 w 12192000"/>
                <a:gd name="connsiteY3" fmla="*/ 2094901 h 2296571"/>
                <a:gd name="connsiteX4" fmla="*/ 9069383 w 12192000"/>
                <a:gd name="connsiteY4" fmla="*/ 1745355 h 2296571"/>
                <a:gd name="connsiteX5" fmla="*/ 7728871 w 12192000"/>
                <a:gd name="connsiteY5" fmla="*/ 1764644 h 2296571"/>
                <a:gd name="connsiteX6" fmla="*/ 6375269 w 12192000"/>
                <a:gd name="connsiteY6" fmla="*/ 2167381 h 2296571"/>
                <a:gd name="connsiteX7" fmla="*/ 5395417 w 12192000"/>
                <a:gd name="connsiteY7" fmla="*/ 2296269 h 2296571"/>
                <a:gd name="connsiteX8" fmla="*/ 4461379 w 12192000"/>
                <a:gd name="connsiteY8" fmla="*/ 2186671 h 2296571"/>
                <a:gd name="connsiteX9" fmla="*/ 2895389 w 12192000"/>
                <a:gd name="connsiteY9" fmla="*/ 1874277 h 2296571"/>
                <a:gd name="connsiteX10" fmla="*/ 1084319 w 12192000"/>
                <a:gd name="connsiteY10" fmla="*/ 1819453 h 2296571"/>
                <a:gd name="connsiteX11" fmla="*/ 0 w 12192000"/>
                <a:gd name="connsiteY11" fmla="*/ 1935326 h 2296571"/>
                <a:gd name="connsiteX12" fmla="*/ 0 w 12192000"/>
                <a:gd name="connsiteY12" fmla="*/ 0 h 2296571"/>
                <a:gd name="connsiteX0" fmla="*/ 0 w 12192000"/>
                <a:gd name="connsiteY0" fmla="*/ 0 h 2296974"/>
                <a:gd name="connsiteX1" fmla="*/ 12192000 w 12192000"/>
                <a:gd name="connsiteY1" fmla="*/ 0 h 2296974"/>
                <a:gd name="connsiteX2" fmla="*/ 12192000 w 12192000"/>
                <a:gd name="connsiteY2" fmla="*/ 2212390 h 2296974"/>
                <a:gd name="connsiteX3" fmla="*/ 10848871 w 12192000"/>
                <a:gd name="connsiteY3" fmla="*/ 2094901 h 2296974"/>
                <a:gd name="connsiteX4" fmla="*/ 9069383 w 12192000"/>
                <a:gd name="connsiteY4" fmla="*/ 1745355 h 2296974"/>
                <a:gd name="connsiteX5" fmla="*/ 7728871 w 12192000"/>
                <a:gd name="connsiteY5" fmla="*/ 1764644 h 2296974"/>
                <a:gd name="connsiteX6" fmla="*/ 6375269 w 12192000"/>
                <a:gd name="connsiteY6" fmla="*/ 2167381 h 2296974"/>
                <a:gd name="connsiteX7" fmla="*/ 5395417 w 12192000"/>
                <a:gd name="connsiteY7" fmla="*/ 2296269 h 2296974"/>
                <a:gd name="connsiteX8" fmla="*/ 4429481 w 12192000"/>
                <a:gd name="connsiteY8" fmla="*/ 2121141 h 2296974"/>
                <a:gd name="connsiteX9" fmla="*/ 2895389 w 12192000"/>
                <a:gd name="connsiteY9" fmla="*/ 1874277 h 2296974"/>
                <a:gd name="connsiteX10" fmla="*/ 1084319 w 12192000"/>
                <a:gd name="connsiteY10" fmla="*/ 1819453 h 2296974"/>
                <a:gd name="connsiteX11" fmla="*/ 0 w 12192000"/>
                <a:gd name="connsiteY11" fmla="*/ 1935326 h 2296974"/>
                <a:gd name="connsiteX12" fmla="*/ 0 w 12192000"/>
                <a:gd name="connsiteY12" fmla="*/ 0 h 2296974"/>
                <a:gd name="connsiteX0" fmla="*/ 0 w 12192000"/>
                <a:gd name="connsiteY0" fmla="*/ 0 h 2213419"/>
                <a:gd name="connsiteX1" fmla="*/ 12192000 w 12192000"/>
                <a:gd name="connsiteY1" fmla="*/ 0 h 2213419"/>
                <a:gd name="connsiteX2" fmla="*/ 12192000 w 12192000"/>
                <a:gd name="connsiteY2" fmla="*/ 2212390 h 2213419"/>
                <a:gd name="connsiteX3" fmla="*/ 10848871 w 12192000"/>
                <a:gd name="connsiteY3" fmla="*/ 2094901 h 2213419"/>
                <a:gd name="connsiteX4" fmla="*/ 9069383 w 12192000"/>
                <a:gd name="connsiteY4" fmla="*/ 1745355 h 2213419"/>
                <a:gd name="connsiteX5" fmla="*/ 7728871 w 12192000"/>
                <a:gd name="connsiteY5" fmla="*/ 1764644 h 2213419"/>
                <a:gd name="connsiteX6" fmla="*/ 6375269 w 12192000"/>
                <a:gd name="connsiteY6" fmla="*/ 2167381 h 2213419"/>
                <a:gd name="connsiteX7" fmla="*/ 5406050 w 12192000"/>
                <a:gd name="connsiteY7" fmla="*/ 2105637 h 2213419"/>
                <a:gd name="connsiteX8" fmla="*/ 4429481 w 12192000"/>
                <a:gd name="connsiteY8" fmla="*/ 2121141 h 2213419"/>
                <a:gd name="connsiteX9" fmla="*/ 2895389 w 12192000"/>
                <a:gd name="connsiteY9" fmla="*/ 1874277 h 2213419"/>
                <a:gd name="connsiteX10" fmla="*/ 1084319 w 12192000"/>
                <a:gd name="connsiteY10" fmla="*/ 1819453 h 2213419"/>
                <a:gd name="connsiteX11" fmla="*/ 0 w 12192000"/>
                <a:gd name="connsiteY11" fmla="*/ 1935326 h 2213419"/>
                <a:gd name="connsiteX12" fmla="*/ 0 w 12192000"/>
                <a:gd name="connsiteY12" fmla="*/ 0 h 2213419"/>
                <a:gd name="connsiteX0" fmla="*/ 0 w 12192000"/>
                <a:gd name="connsiteY0" fmla="*/ 0 h 2213419"/>
                <a:gd name="connsiteX1" fmla="*/ 12192000 w 12192000"/>
                <a:gd name="connsiteY1" fmla="*/ 0 h 2213419"/>
                <a:gd name="connsiteX2" fmla="*/ 12192000 w 12192000"/>
                <a:gd name="connsiteY2" fmla="*/ 2212390 h 2213419"/>
                <a:gd name="connsiteX3" fmla="*/ 10848871 w 12192000"/>
                <a:gd name="connsiteY3" fmla="*/ 2094901 h 2213419"/>
                <a:gd name="connsiteX4" fmla="*/ 9069383 w 12192000"/>
                <a:gd name="connsiteY4" fmla="*/ 1745355 h 2213419"/>
                <a:gd name="connsiteX5" fmla="*/ 7728871 w 12192000"/>
                <a:gd name="connsiteY5" fmla="*/ 1764644 h 2213419"/>
                <a:gd name="connsiteX6" fmla="*/ 6375269 w 12192000"/>
                <a:gd name="connsiteY6" fmla="*/ 2167381 h 2213419"/>
                <a:gd name="connsiteX7" fmla="*/ 5406050 w 12192000"/>
                <a:gd name="connsiteY7" fmla="*/ 2105637 h 2213419"/>
                <a:gd name="connsiteX8" fmla="*/ 4238095 w 12192000"/>
                <a:gd name="connsiteY8" fmla="*/ 2079440 h 2213419"/>
                <a:gd name="connsiteX9" fmla="*/ 2895389 w 12192000"/>
                <a:gd name="connsiteY9" fmla="*/ 1874277 h 2213419"/>
                <a:gd name="connsiteX10" fmla="*/ 1084319 w 12192000"/>
                <a:gd name="connsiteY10" fmla="*/ 1819453 h 2213419"/>
                <a:gd name="connsiteX11" fmla="*/ 0 w 12192000"/>
                <a:gd name="connsiteY11" fmla="*/ 1935326 h 2213419"/>
                <a:gd name="connsiteX12" fmla="*/ 0 w 12192000"/>
                <a:gd name="connsiteY12" fmla="*/ 0 h 2213419"/>
                <a:gd name="connsiteX0" fmla="*/ 0 w 12192000"/>
                <a:gd name="connsiteY0" fmla="*/ 0 h 2213419"/>
                <a:gd name="connsiteX1" fmla="*/ 12192000 w 12192000"/>
                <a:gd name="connsiteY1" fmla="*/ 0 h 2213419"/>
                <a:gd name="connsiteX2" fmla="*/ 12192000 w 12192000"/>
                <a:gd name="connsiteY2" fmla="*/ 2212390 h 2213419"/>
                <a:gd name="connsiteX3" fmla="*/ 10848871 w 12192000"/>
                <a:gd name="connsiteY3" fmla="*/ 2094901 h 2213419"/>
                <a:gd name="connsiteX4" fmla="*/ 9069383 w 12192000"/>
                <a:gd name="connsiteY4" fmla="*/ 1745355 h 2213419"/>
                <a:gd name="connsiteX5" fmla="*/ 7728871 w 12192000"/>
                <a:gd name="connsiteY5" fmla="*/ 1764644 h 2213419"/>
                <a:gd name="connsiteX6" fmla="*/ 6385901 w 12192000"/>
                <a:gd name="connsiteY6" fmla="*/ 2000577 h 2213419"/>
                <a:gd name="connsiteX7" fmla="*/ 5406050 w 12192000"/>
                <a:gd name="connsiteY7" fmla="*/ 2105637 h 2213419"/>
                <a:gd name="connsiteX8" fmla="*/ 4238095 w 12192000"/>
                <a:gd name="connsiteY8" fmla="*/ 2079440 h 2213419"/>
                <a:gd name="connsiteX9" fmla="*/ 2895389 w 12192000"/>
                <a:gd name="connsiteY9" fmla="*/ 1874277 h 2213419"/>
                <a:gd name="connsiteX10" fmla="*/ 1084319 w 12192000"/>
                <a:gd name="connsiteY10" fmla="*/ 1819453 h 2213419"/>
                <a:gd name="connsiteX11" fmla="*/ 0 w 12192000"/>
                <a:gd name="connsiteY11" fmla="*/ 1935326 h 2213419"/>
                <a:gd name="connsiteX12" fmla="*/ 0 w 12192000"/>
                <a:gd name="connsiteY12" fmla="*/ 0 h 2213419"/>
                <a:gd name="connsiteX0" fmla="*/ 0 w 12192000"/>
                <a:gd name="connsiteY0" fmla="*/ 0 h 2213419"/>
                <a:gd name="connsiteX1" fmla="*/ 12192000 w 12192000"/>
                <a:gd name="connsiteY1" fmla="*/ 0 h 2213419"/>
                <a:gd name="connsiteX2" fmla="*/ 12192000 w 12192000"/>
                <a:gd name="connsiteY2" fmla="*/ 2212390 h 2213419"/>
                <a:gd name="connsiteX3" fmla="*/ 10848871 w 12192000"/>
                <a:gd name="connsiteY3" fmla="*/ 2094901 h 2213419"/>
                <a:gd name="connsiteX4" fmla="*/ 9069383 w 12192000"/>
                <a:gd name="connsiteY4" fmla="*/ 1745355 h 2213419"/>
                <a:gd name="connsiteX5" fmla="*/ 7718239 w 12192000"/>
                <a:gd name="connsiteY5" fmla="*/ 1859961 h 2213419"/>
                <a:gd name="connsiteX6" fmla="*/ 6385901 w 12192000"/>
                <a:gd name="connsiteY6" fmla="*/ 2000577 h 2213419"/>
                <a:gd name="connsiteX7" fmla="*/ 5406050 w 12192000"/>
                <a:gd name="connsiteY7" fmla="*/ 2105637 h 2213419"/>
                <a:gd name="connsiteX8" fmla="*/ 4238095 w 12192000"/>
                <a:gd name="connsiteY8" fmla="*/ 2079440 h 2213419"/>
                <a:gd name="connsiteX9" fmla="*/ 2895389 w 12192000"/>
                <a:gd name="connsiteY9" fmla="*/ 1874277 h 2213419"/>
                <a:gd name="connsiteX10" fmla="*/ 1084319 w 12192000"/>
                <a:gd name="connsiteY10" fmla="*/ 1819453 h 2213419"/>
                <a:gd name="connsiteX11" fmla="*/ 0 w 12192000"/>
                <a:gd name="connsiteY11" fmla="*/ 1935326 h 2213419"/>
                <a:gd name="connsiteX12" fmla="*/ 0 w 12192000"/>
                <a:gd name="connsiteY12" fmla="*/ 0 h 2213419"/>
                <a:gd name="connsiteX0" fmla="*/ 0 w 12192000"/>
                <a:gd name="connsiteY0" fmla="*/ 0 h 2213229"/>
                <a:gd name="connsiteX1" fmla="*/ 12192000 w 12192000"/>
                <a:gd name="connsiteY1" fmla="*/ 0 h 2213229"/>
                <a:gd name="connsiteX2" fmla="*/ 12192000 w 12192000"/>
                <a:gd name="connsiteY2" fmla="*/ 2212390 h 2213229"/>
                <a:gd name="connsiteX3" fmla="*/ 10848871 w 12192000"/>
                <a:gd name="connsiteY3" fmla="*/ 2094901 h 2213229"/>
                <a:gd name="connsiteX4" fmla="*/ 9133178 w 12192000"/>
                <a:gd name="connsiteY4" fmla="*/ 1822800 h 2213229"/>
                <a:gd name="connsiteX5" fmla="*/ 7718239 w 12192000"/>
                <a:gd name="connsiteY5" fmla="*/ 1859961 h 2213229"/>
                <a:gd name="connsiteX6" fmla="*/ 6385901 w 12192000"/>
                <a:gd name="connsiteY6" fmla="*/ 2000577 h 2213229"/>
                <a:gd name="connsiteX7" fmla="*/ 5406050 w 12192000"/>
                <a:gd name="connsiteY7" fmla="*/ 2105637 h 2213229"/>
                <a:gd name="connsiteX8" fmla="*/ 4238095 w 12192000"/>
                <a:gd name="connsiteY8" fmla="*/ 2079440 h 2213229"/>
                <a:gd name="connsiteX9" fmla="*/ 2895389 w 12192000"/>
                <a:gd name="connsiteY9" fmla="*/ 1874277 h 2213229"/>
                <a:gd name="connsiteX10" fmla="*/ 1084319 w 12192000"/>
                <a:gd name="connsiteY10" fmla="*/ 1819453 h 2213229"/>
                <a:gd name="connsiteX11" fmla="*/ 0 w 12192000"/>
                <a:gd name="connsiteY11" fmla="*/ 1935326 h 2213229"/>
                <a:gd name="connsiteX12" fmla="*/ 0 w 12192000"/>
                <a:gd name="connsiteY12" fmla="*/ 0 h 2213229"/>
                <a:gd name="connsiteX0" fmla="*/ 0 w 12192000"/>
                <a:gd name="connsiteY0" fmla="*/ 0 h 2212629"/>
                <a:gd name="connsiteX1" fmla="*/ 12192000 w 12192000"/>
                <a:gd name="connsiteY1" fmla="*/ 0 h 2212629"/>
                <a:gd name="connsiteX2" fmla="*/ 12192000 w 12192000"/>
                <a:gd name="connsiteY2" fmla="*/ 2212390 h 2212629"/>
                <a:gd name="connsiteX3" fmla="*/ 10891401 w 12192000"/>
                <a:gd name="connsiteY3" fmla="*/ 1922140 h 2212629"/>
                <a:gd name="connsiteX4" fmla="*/ 9133178 w 12192000"/>
                <a:gd name="connsiteY4" fmla="*/ 1822800 h 2212629"/>
                <a:gd name="connsiteX5" fmla="*/ 7718239 w 12192000"/>
                <a:gd name="connsiteY5" fmla="*/ 1859961 h 2212629"/>
                <a:gd name="connsiteX6" fmla="*/ 6385901 w 12192000"/>
                <a:gd name="connsiteY6" fmla="*/ 2000577 h 2212629"/>
                <a:gd name="connsiteX7" fmla="*/ 5406050 w 12192000"/>
                <a:gd name="connsiteY7" fmla="*/ 2105637 h 2212629"/>
                <a:gd name="connsiteX8" fmla="*/ 4238095 w 12192000"/>
                <a:gd name="connsiteY8" fmla="*/ 2079440 h 2212629"/>
                <a:gd name="connsiteX9" fmla="*/ 2895389 w 12192000"/>
                <a:gd name="connsiteY9" fmla="*/ 1874277 h 2212629"/>
                <a:gd name="connsiteX10" fmla="*/ 1084319 w 12192000"/>
                <a:gd name="connsiteY10" fmla="*/ 1819453 h 2212629"/>
                <a:gd name="connsiteX11" fmla="*/ 0 w 12192000"/>
                <a:gd name="connsiteY11" fmla="*/ 1935326 h 2212629"/>
                <a:gd name="connsiteX12" fmla="*/ 0 w 12192000"/>
                <a:gd name="connsiteY12" fmla="*/ 0 h 2212629"/>
                <a:gd name="connsiteX0" fmla="*/ 0 w 12192000"/>
                <a:gd name="connsiteY0" fmla="*/ 0 h 2113305"/>
                <a:gd name="connsiteX1" fmla="*/ 12192000 w 12192000"/>
                <a:gd name="connsiteY1" fmla="*/ 0 h 2113305"/>
                <a:gd name="connsiteX2" fmla="*/ 12181368 w 12192000"/>
                <a:gd name="connsiteY2" fmla="*/ 2027714 h 2113305"/>
                <a:gd name="connsiteX3" fmla="*/ 10891401 w 12192000"/>
                <a:gd name="connsiteY3" fmla="*/ 1922140 h 2113305"/>
                <a:gd name="connsiteX4" fmla="*/ 9133178 w 12192000"/>
                <a:gd name="connsiteY4" fmla="*/ 1822800 h 2113305"/>
                <a:gd name="connsiteX5" fmla="*/ 7718239 w 12192000"/>
                <a:gd name="connsiteY5" fmla="*/ 1859961 h 2113305"/>
                <a:gd name="connsiteX6" fmla="*/ 6385901 w 12192000"/>
                <a:gd name="connsiteY6" fmla="*/ 2000577 h 2113305"/>
                <a:gd name="connsiteX7" fmla="*/ 5406050 w 12192000"/>
                <a:gd name="connsiteY7" fmla="*/ 2105637 h 2113305"/>
                <a:gd name="connsiteX8" fmla="*/ 4238095 w 12192000"/>
                <a:gd name="connsiteY8" fmla="*/ 2079440 h 2113305"/>
                <a:gd name="connsiteX9" fmla="*/ 2895389 w 12192000"/>
                <a:gd name="connsiteY9" fmla="*/ 1874277 h 2113305"/>
                <a:gd name="connsiteX10" fmla="*/ 1084319 w 12192000"/>
                <a:gd name="connsiteY10" fmla="*/ 1819453 h 2113305"/>
                <a:gd name="connsiteX11" fmla="*/ 0 w 12192000"/>
                <a:gd name="connsiteY11" fmla="*/ 1935326 h 2113305"/>
                <a:gd name="connsiteX12" fmla="*/ 0 w 12192000"/>
                <a:gd name="connsiteY12" fmla="*/ 0 h 2113305"/>
                <a:gd name="connsiteX0" fmla="*/ 0 w 12192000"/>
                <a:gd name="connsiteY0" fmla="*/ 0 h 2113305"/>
                <a:gd name="connsiteX1" fmla="*/ 12192000 w 12192000"/>
                <a:gd name="connsiteY1" fmla="*/ 0 h 2113305"/>
                <a:gd name="connsiteX2" fmla="*/ 12181368 w 12192000"/>
                <a:gd name="connsiteY2" fmla="*/ 2027714 h 2113305"/>
                <a:gd name="connsiteX3" fmla="*/ 10891401 w 12192000"/>
                <a:gd name="connsiteY3" fmla="*/ 1922140 h 2113305"/>
                <a:gd name="connsiteX4" fmla="*/ 9133178 w 12192000"/>
                <a:gd name="connsiteY4" fmla="*/ 1822800 h 2113305"/>
                <a:gd name="connsiteX5" fmla="*/ 7718239 w 12192000"/>
                <a:gd name="connsiteY5" fmla="*/ 1859961 h 2113305"/>
                <a:gd name="connsiteX6" fmla="*/ 6385901 w 12192000"/>
                <a:gd name="connsiteY6" fmla="*/ 2000577 h 2113305"/>
                <a:gd name="connsiteX7" fmla="*/ 5406050 w 12192000"/>
                <a:gd name="connsiteY7" fmla="*/ 2105637 h 2113305"/>
                <a:gd name="connsiteX8" fmla="*/ 4238095 w 12192000"/>
                <a:gd name="connsiteY8" fmla="*/ 2079440 h 2113305"/>
                <a:gd name="connsiteX9" fmla="*/ 2895389 w 12192000"/>
                <a:gd name="connsiteY9" fmla="*/ 1874277 h 2113305"/>
                <a:gd name="connsiteX10" fmla="*/ 1084319 w 12192000"/>
                <a:gd name="connsiteY10" fmla="*/ 1819453 h 2113305"/>
                <a:gd name="connsiteX11" fmla="*/ 0 w 12192000"/>
                <a:gd name="connsiteY11" fmla="*/ 1935326 h 2113305"/>
                <a:gd name="connsiteX12" fmla="*/ 0 w 12192000"/>
                <a:gd name="connsiteY12" fmla="*/ 0 h 2113305"/>
                <a:gd name="connsiteX0" fmla="*/ 0 w 12192000"/>
                <a:gd name="connsiteY0" fmla="*/ 0 h 2113305"/>
                <a:gd name="connsiteX1" fmla="*/ 12192000 w 12192000"/>
                <a:gd name="connsiteY1" fmla="*/ 0 h 2113305"/>
                <a:gd name="connsiteX2" fmla="*/ 12181368 w 12192000"/>
                <a:gd name="connsiteY2" fmla="*/ 2027714 h 2113305"/>
                <a:gd name="connsiteX3" fmla="*/ 10891401 w 12192000"/>
                <a:gd name="connsiteY3" fmla="*/ 1922140 h 2113305"/>
                <a:gd name="connsiteX4" fmla="*/ 9133178 w 12192000"/>
                <a:gd name="connsiteY4" fmla="*/ 1822800 h 2113305"/>
                <a:gd name="connsiteX5" fmla="*/ 7718239 w 12192000"/>
                <a:gd name="connsiteY5" fmla="*/ 1859961 h 2113305"/>
                <a:gd name="connsiteX6" fmla="*/ 6385901 w 12192000"/>
                <a:gd name="connsiteY6" fmla="*/ 2000577 h 2113305"/>
                <a:gd name="connsiteX7" fmla="*/ 5406050 w 12192000"/>
                <a:gd name="connsiteY7" fmla="*/ 2105637 h 2113305"/>
                <a:gd name="connsiteX8" fmla="*/ 4238095 w 12192000"/>
                <a:gd name="connsiteY8" fmla="*/ 2079440 h 2113305"/>
                <a:gd name="connsiteX9" fmla="*/ 2895389 w 12192000"/>
                <a:gd name="connsiteY9" fmla="*/ 1874277 h 2113305"/>
                <a:gd name="connsiteX10" fmla="*/ 1084319 w 12192000"/>
                <a:gd name="connsiteY10" fmla="*/ 1819453 h 2113305"/>
                <a:gd name="connsiteX11" fmla="*/ 0 w 12192000"/>
                <a:gd name="connsiteY11" fmla="*/ 1935326 h 2113305"/>
                <a:gd name="connsiteX12" fmla="*/ 0 w 12192000"/>
                <a:gd name="connsiteY12" fmla="*/ 0 h 2113305"/>
                <a:gd name="connsiteX0" fmla="*/ 0 w 12192000"/>
                <a:gd name="connsiteY0" fmla="*/ 0 h 2113305"/>
                <a:gd name="connsiteX1" fmla="*/ 12192000 w 12192000"/>
                <a:gd name="connsiteY1" fmla="*/ 0 h 2113305"/>
                <a:gd name="connsiteX2" fmla="*/ 12181368 w 12192000"/>
                <a:gd name="connsiteY2" fmla="*/ 2027714 h 2113305"/>
                <a:gd name="connsiteX3" fmla="*/ 10891401 w 12192000"/>
                <a:gd name="connsiteY3" fmla="*/ 1922140 h 2113305"/>
                <a:gd name="connsiteX4" fmla="*/ 9133178 w 12192000"/>
                <a:gd name="connsiteY4" fmla="*/ 1822800 h 2113305"/>
                <a:gd name="connsiteX5" fmla="*/ 7718239 w 12192000"/>
                <a:gd name="connsiteY5" fmla="*/ 1859961 h 2113305"/>
                <a:gd name="connsiteX6" fmla="*/ 6385901 w 12192000"/>
                <a:gd name="connsiteY6" fmla="*/ 2000577 h 2113305"/>
                <a:gd name="connsiteX7" fmla="*/ 5406050 w 12192000"/>
                <a:gd name="connsiteY7" fmla="*/ 2105637 h 2113305"/>
                <a:gd name="connsiteX8" fmla="*/ 4238095 w 12192000"/>
                <a:gd name="connsiteY8" fmla="*/ 2079440 h 2113305"/>
                <a:gd name="connsiteX9" fmla="*/ 2895389 w 12192000"/>
                <a:gd name="connsiteY9" fmla="*/ 1874277 h 2113305"/>
                <a:gd name="connsiteX10" fmla="*/ 1084319 w 12192000"/>
                <a:gd name="connsiteY10" fmla="*/ 1819453 h 2113305"/>
                <a:gd name="connsiteX11" fmla="*/ 0 w 12192000"/>
                <a:gd name="connsiteY11" fmla="*/ 1935326 h 2113305"/>
                <a:gd name="connsiteX12" fmla="*/ 0 w 12192000"/>
                <a:gd name="connsiteY12" fmla="*/ 0 h 211330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12192000" h="2113305">
                  <a:moveTo>
                    <a:pt x="0" y="0"/>
                  </a:moveTo>
                  <a:lnTo>
                    <a:pt x="12192000" y="0"/>
                  </a:lnTo>
                  <a:lnTo>
                    <a:pt x="12181368" y="2027714"/>
                  </a:lnTo>
                  <a:cubicBezTo>
                    <a:pt x="11762459" y="2036483"/>
                    <a:pt x="11399829" y="1949778"/>
                    <a:pt x="10891401" y="1922140"/>
                  </a:cubicBezTo>
                  <a:cubicBezTo>
                    <a:pt x="10372737" y="1893946"/>
                    <a:pt x="9672671" y="1839120"/>
                    <a:pt x="9133178" y="1822800"/>
                  </a:cubicBezTo>
                  <a:cubicBezTo>
                    <a:pt x="8604458" y="1806806"/>
                    <a:pt x="8186751" y="1836290"/>
                    <a:pt x="7718239" y="1859961"/>
                  </a:cubicBezTo>
                  <a:cubicBezTo>
                    <a:pt x="7259987" y="1883114"/>
                    <a:pt x="6771266" y="1959631"/>
                    <a:pt x="6385901" y="2000577"/>
                  </a:cubicBezTo>
                  <a:cubicBezTo>
                    <a:pt x="6000536" y="2041523"/>
                    <a:pt x="5764018" y="2092493"/>
                    <a:pt x="5406050" y="2105637"/>
                  </a:cubicBezTo>
                  <a:cubicBezTo>
                    <a:pt x="5048082" y="2118781"/>
                    <a:pt x="4656538" y="2118000"/>
                    <a:pt x="4238095" y="2079440"/>
                  </a:cubicBezTo>
                  <a:cubicBezTo>
                    <a:pt x="3819652" y="2040880"/>
                    <a:pt x="3458298" y="1946174"/>
                    <a:pt x="2895389" y="1874277"/>
                  </a:cubicBezTo>
                  <a:cubicBezTo>
                    <a:pt x="2410152" y="1812901"/>
                    <a:pt x="1771156" y="1730606"/>
                    <a:pt x="1084319" y="1819453"/>
                  </a:cubicBezTo>
                  <a:lnTo>
                    <a:pt x="0" y="1935326"/>
                  </a:lnTo>
                  <a:lnTo>
                    <a:pt x="0" y="0"/>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 name="Rectangle 1"/>
            <p:cNvSpPr/>
            <p:nvPr/>
          </p:nvSpPr>
          <p:spPr>
            <a:xfrm>
              <a:off x="0" y="6171126"/>
              <a:ext cx="12192000" cy="686874"/>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grpSp>
      <p:sp>
        <p:nvSpPr>
          <p:cNvPr id="12" name="TextBox 11">
            <a:extLst>
              <a:ext uri="{FF2B5EF4-FFF2-40B4-BE49-F238E27FC236}">
                <a16:creationId xmlns:a16="http://schemas.microsoft.com/office/drawing/2014/main" id="{F952571F-1CA1-40D7-BDD9-711A82B5D1B0}"/>
              </a:ext>
            </a:extLst>
          </p:cNvPr>
          <p:cNvSpPr txBox="1"/>
          <p:nvPr/>
        </p:nvSpPr>
        <p:spPr>
          <a:xfrm>
            <a:off x="4558568" y="3775005"/>
            <a:ext cx="2579552" cy="707886"/>
          </a:xfrm>
          <a:prstGeom prst="rect">
            <a:avLst/>
          </a:prstGeom>
          <a:noFill/>
        </p:spPr>
        <p:txBody>
          <a:bodyPr wrap="none" rtlCol="0">
            <a:spAutoFit/>
          </a:bodyPr>
          <a:lstStyle/>
          <a:p>
            <a:pPr algn="ctr"/>
            <a:r>
              <a:rPr lang="en-US" sz="4000" dirty="0">
                <a:solidFill>
                  <a:schemeClr val="bg2"/>
                </a:solidFill>
                <a:latin typeface="Open Sans" pitchFamily="34" charset="0"/>
                <a:ea typeface="Open Sans" pitchFamily="34" charset="0"/>
                <a:cs typeface="Open Sans" pitchFamily="34" charset="0"/>
              </a:rPr>
              <a:t>Thank you</a:t>
            </a:r>
          </a:p>
        </p:txBody>
      </p:sp>
      <p:pic>
        <p:nvPicPr>
          <p:cNvPr id="13" name="Εικόνα 12">
            <a:extLst>
              <a:ext uri="{FF2B5EF4-FFF2-40B4-BE49-F238E27FC236}">
                <a16:creationId xmlns:a16="http://schemas.microsoft.com/office/drawing/2014/main" id="{696D56DC-7CE8-43DA-B39B-EA1119C185F4}"/>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46603" y="6344193"/>
            <a:ext cx="708338" cy="373746"/>
          </a:xfrm>
          <a:prstGeom prst="rect">
            <a:avLst/>
          </a:prstGeom>
          <a:ln>
            <a:solidFill>
              <a:schemeClr val="bg1"/>
            </a:solidFill>
          </a:ln>
        </p:spPr>
      </p:pic>
      <p:sp>
        <p:nvSpPr>
          <p:cNvPr id="15" name="TextBox 14">
            <a:extLst>
              <a:ext uri="{FF2B5EF4-FFF2-40B4-BE49-F238E27FC236}">
                <a16:creationId xmlns:a16="http://schemas.microsoft.com/office/drawing/2014/main" id="{8A93D2F0-FD37-4141-8300-5EDEFB951891}"/>
              </a:ext>
            </a:extLst>
          </p:cNvPr>
          <p:cNvSpPr txBox="1"/>
          <p:nvPr/>
        </p:nvSpPr>
        <p:spPr>
          <a:xfrm>
            <a:off x="1440493" y="6284845"/>
            <a:ext cx="10204903" cy="461665"/>
          </a:xfrm>
          <a:prstGeom prst="rect">
            <a:avLst/>
          </a:prstGeom>
          <a:noFill/>
        </p:spPr>
        <p:txBody>
          <a:bodyPr wrap="square" rtlCol="0">
            <a:spAutoFit/>
          </a:bodyPr>
          <a:lstStyle/>
          <a:p>
            <a:pPr algn="just"/>
            <a:r>
              <a:rPr lang="en-US" sz="1200" dirty="0">
                <a:solidFill>
                  <a:schemeClr val="bg1"/>
                </a:solidFill>
                <a:latin typeface="Open Sans" pitchFamily="34" charset="0"/>
                <a:ea typeface="Open Sans" pitchFamily="34" charset="0"/>
                <a:cs typeface="Open Sans" pitchFamily="34" charset="0"/>
              </a:rPr>
              <a:t>The SECRETed project has received funding from the European Union’s Horizon 2020 research and innovation programme under the Grant Agreement No. 101000794</a:t>
            </a:r>
            <a:endParaRPr lang="el-GR" sz="1200" dirty="0">
              <a:solidFill>
                <a:schemeClr val="bg1"/>
              </a:solidFill>
              <a:latin typeface="Open Sans" pitchFamily="34" charset="0"/>
              <a:ea typeface="Open Sans" pitchFamily="34" charset="0"/>
              <a:cs typeface="Open Sans" pitchFamily="34" charset="0"/>
            </a:endParaRPr>
          </a:p>
        </p:txBody>
      </p:sp>
    </p:spTree>
    <p:extLst>
      <p:ext uri="{BB962C8B-B14F-4D97-AF65-F5344CB8AC3E}">
        <p14:creationId xmlns:p14="http://schemas.microsoft.com/office/powerpoint/2010/main" val="530636660"/>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grpId="0" nodeType="afterEffect">
                                  <p:stCondLst>
                                    <p:cond delay="0"/>
                                  </p:stCondLst>
                                  <p:childTnLst>
                                    <p:set>
                                      <p:cBhvr>
                                        <p:cTn id="6" dur="1" fill="hold">
                                          <p:stCondLst>
                                            <p:cond delay="0"/>
                                          </p:stCondLst>
                                        </p:cTn>
                                        <p:tgtEl>
                                          <p:spTgt spid="12"/>
                                        </p:tgtEl>
                                        <p:attrNameLst>
                                          <p:attrName>style.visibility</p:attrName>
                                        </p:attrNameLst>
                                      </p:cBhvr>
                                      <p:to>
                                        <p:strVal val="visible"/>
                                      </p:to>
                                    </p:set>
                                    <p:animEffect transition="in" filter="fade">
                                      <p:cBhvr>
                                        <p:cTn id="7" dur="1000"/>
                                        <p:tgtEl>
                                          <p:spTgt spid="12"/>
                                        </p:tgtEl>
                                      </p:cBhvr>
                                    </p:animEffect>
                                    <p:anim calcmode="lin" valueType="num">
                                      <p:cBhvr>
                                        <p:cTn id="8" dur="1000" fill="hold"/>
                                        <p:tgtEl>
                                          <p:spTgt spid="12"/>
                                        </p:tgtEl>
                                        <p:attrNameLst>
                                          <p:attrName>ppt_x</p:attrName>
                                        </p:attrNameLst>
                                      </p:cBhvr>
                                      <p:tavLst>
                                        <p:tav tm="0">
                                          <p:val>
                                            <p:strVal val="#ppt_x"/>
                                          </p:val>
                                        </p:tav>
                                        <p:tav tm="100000">
                                          <p:val>
                                            <p:strVal val="#ppt_x"/>
                                          </p:val>
                                        </p:tav>
                                      </p:tavLst>
                                    </p:anim>
                                    <p:anim calcmode="lin" valueType="num">
                                      <p:cBhvr>
                                        <p:cTn id="9" dur="1000" fill="hold"/>
                                        <p:tgtEl>
                                          <p:spTgt spid="12"/>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Lst>
  </p:timing>
</p:sld>
</file>

<file path=ppt/theme/theme1.xml><?xml version="1.0" encoding="utf-8"?>
<a:theme xmlns:a="http://schemas.openxmlformats.org/drawingml/2006/main" name="Office Theme">
  <a:themeElements>
    <a:clrScheme name="Evolution Blue">
      <a:dk1>
        <a:srgbClr val="000000"/>
      </a:dk1>
      <a:lt1>
        <a:srgbClr val="FFFFFF"/>
      </a:lt1>
      <a:dk2>
        <a:srgbClr val="000000"/>
      </a:dk2>
      <a:lt2>
        <a:srgbClr val="FFFFFF"/>
      </a:lt2>
      <a:accent1>
        <a:srgbClr val="00AFFA"/>
      </a:accent1>
      <a:accent2>
        <a:srgbClr val="0099EE"/>
      </a:accent2>
      <a:accent3>
        <a:srgbClr val="007EE6"/>
      </a:accent3>
      <a:accent4>
        <a:srgbClr val="0073D2"/>
      </a:accent4>
      <a:accent5>
        <a:srgbClr val="0069C0"/>
      </a:accent5>
      <a:accent6>
        <a:srgbClr val="0060B0"/>
      </a:accent6>
      <a:hlink>
        <a:srgbClr val="0563C1"/>
      </a:hlink>
      <a:folHlink>
        <a:srgbClr val="954F72"/>
      </a:folHlink>
    </a:clrScheme>
    <a:fontScheme name="Custom 58">
      <a:majorFont>
        <a:latin typeface="Muli Black"/>
        <a:ea typeface=""/>
        <a:cs typeface=""/>
      </a:majorFont>
      <a:minorFont>
        <a:latin typeface="Muli"/>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solidFill>
          <a:schemeClr val="accent1"/>
        </a:solidFill>
        <a:ln>
          <a:noFill/>
        </a:ln>
      </a:spPr>
      <a:bodyPr rtlCol="0" anchor="ctr"/>
      <a:lstStyle>
        <a:defPPr algn="ctr">
          <a:defRPr dirty="0"/>
        </a:defPPr>
      </a:lstStyle>
      <a:style>
        <a:lnRef idx="2">
          <a:schemeClr val="accent1">
            <a:shade val="50000"/>
          </a:schemeClr>
        </a:lnRef>
        <a:fillRef idx="1">
          <a:schemeClr val="accent1"/>
        </a:fillRef>
        <a:effectRef idx="0">
          <a:schemeClr val="accent1"/>
        </a:effectRef>
        <a:fontRef idx="minor">
          <a:schemeClr val="lt1"/>
        </a:fontRef>
      </a:style>
    </a:spDef>
  </a:objectDefaults>
  <a:extraClrSchemeLst/>
  <a:extLst>
    <a:ext uri="{05A4C25C-085E-4340-85A3-A5531E510DB2}">
      <thm15:themeFamily xmlns:thm15="http://schemas.microsoft.com/office/thememl/2012/main" name="Blue_Vassia" id="{44F4A5E7-1BAC-4F4C-B153-9CCC7D5EA4BC}" vid="{364F136A-88D3-2245-9EE1-6EF0EA7DDAC0}"/>
    </a:ext>
  </a:extLst>
</a:theme>
</file>

<file path=ppt/theme/theme2.xml><?xml version="1.0" encoding="utf-8"?>
<a:theme xmlns:a="http://schemas.openxmlformats.org/drawingml/2006/main" name="Θέμα του Offic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_rels/item4.xml.rels><?xml version="1.0" encoding="UTF-8" standalone="yes"?>
<Relationships xmlns="http://schemas.openxmlformats.org/package/2006/relationships"><Relationship Id="rId1" Type="http://schemas.openxmlformats.org/officeDocument/2006/relationships/customXmlProps" Target="itemProps4.xml"/></Relationships>
</file>

<file path=customXml/item1.xml><?xml version="1.0" encoding="utf-8"?>
<?mso-contentType ?>
<spe:Receivers xmlns:spe="http://schemas.microsoft.com/sharepoint/events">
  <Receiver>
    <Name>Document ID Generator</Name>
    <Synchronization>Synchronous</Synchronization>
    <Type>10001</Type>
    <SequenceNumber>1000</SequenceNumber>
    <Url/>
    <Assembly>Microsoft.Office.DocumentManagement, Version=16.0.0.0, Culture=neutral, PublicKeyToken=71e9bce111e9429c</Assembly>
    <Class>Microsoft.Office.DocumentManagement.Internal.DocIdHandler</Class>
    <Data/>
    <Filter/>
  </Receiver>
  <Receiver>
    <Name>Document ID Generator</Name>
    <Synchronization>Synchronous</Synchronization>
    <Type>10002</Type>
    <SequenceNumber>1001</SequenceNumber>
    <Url/>
    <Assembly>Microsoft.Office.DocumentManagement, Version=16.0.0.0, Culture=neutral, PublicKeyToken=71e9bce111e9429c</Assembly>
    <Class>Microsoft.Office.DocumentManagement.Internal.DocIdHandler</Class>
    <Data/>
    <Filter/>
  </Receiver>
  <Receiver>
    <Name>Document ID Generator</Name>
    <Synchronization>Synchronous</Synchronization>
    <Type>10004</Type>
    <SequenceNumber>1002</SequenceNumber>
    <Url/>
    <Assembly>Microsoft.Office.DocumentManagement, Version=16.0.0.0, Culture=neutral, PublicKeyToken=71e9bce111e9429c</Assembly>
    <Class>Microsoft.Office.DocumentManagement.Internal.DocIdHandler</Class>
    <Data/>
    <Filter/>
  </Receiver>
  <Receiver>
    <Name>Document ID Generator</Name>
    <Synchronization>Synchronous</Synchronization>
    <Type>10006</Type>
    <SequenceNumber>1003</SequenceNumber>
    <Url/>
    <Assembly>Microsoft.Office.DocumentManagement, Version=16.0.0.0, Culture=neutral, PublicKeyToken=71e9bce111e9429c</Assembly>
    <Class>Microsoft.Office.DocumentManagement.Internal.DocIdHandler</Class>
    <Data/>
    <Filter/>
  </Receiver>
</spe:Receivers>
</file>

<file path=customXml/item2.xml><?xml version="1.0" encoding="utf-8"?>
<ct:contentTypeSchema xmlns:ct="http://schemas.microsoft.com/office/2006/metadata/contentType" xmlns:ma="http://schemas.microsoft.com/office/2006/metadata/properties/metaAttributes" ct:_="" ma:_="" ma:contentTypeName="Έγγραφο" ma:contentTypeID="0x0101009974870E6236904A99BCA03D30336574" ma:contentTypeVersion="16" ma:contentTypeDescription="Δημιουργία νέου εγγράφου" ma:contentTypeScope="" ma:versionID="930e9ca4e721215caefc8300a0ce2a59">
  <xsd:schema xmlns:xsd="http://www.w3.org/2001/XMLSchema" xmlns:xs="http://www.w3.org/2001/XMLSchema" xmlns:p="http://schemas.microsoft.com/office/2006/metadata/properties" xmlns:ns2="068adfcc-989f-4250-83b2-66a8896b2cf9" xmlns:ns3="a6cb4974-6314-4a11-bf29-fe63a51c3409" targetNamespace="http://schemas.microsoft.com/office/2006/metadata/properties" ma:root="true" ma:fieldsID="96de81462e84223762623bd341f96cea" ns2:_="" ns3:_="">
    <xsd:import namespace="068adfcc-989f-4250-83b2-66a8896b2cf9"/>
    <xsd:import namespace="a6cb4974-6314-4a11-bf29-fe63a51c3409"/>
    <xsd:element name="properties">
      <xsd:complexType>
        <xsd:sequence>
          <xsd:element name="documentManagement">
            <xsd:complexType>
              <xsd:all>
                <xsd:element ref="ns2:_dlc_DocId" minOccurs="0"/>
                <xsd:element ref="ns2:_dlc_DocIdUrl" minOccurs="0"/>
                <xsd:element ref="ns2:_dlc_DocIdPersistId" minOccurs="0"/>
                <xsd:element ref="ns3:MediaServiceMetadata" minOccurs="0"/>
                <xsd:element ref="ns3:MediaServiceFastMetadata" minOccurs="0"/>
                <xsd:element ref="ns3:MediaServiceDateTaken" minOccurs="0"/>
                <xsd:element ref="ns3:MediaLengthInSeconds" minOccurs="0"/>
                <xsd:element ref="ns2:SharedWithUsers" minOccurs="0"/>
                <xsd:element ref="ns2:SharedWithDetails" minOccurs="0"/>
                <xsd:element ref="ns3:lcf76f155ced4ddcb4097134ff3c332f" minOccurs="0"/>
                <xsd:element ref="ns2:TaxCatchAll" minOccurs="0"/>
                <xsd:element ref="ns3:MediaServiceOCR" minOccurs="0"/>
                <xsd:element ref="ns3:MediaServiceGenerationTime" minOccurs="0"/>
                <xsd:element ref="ns3:MediaServiceEventHashCode" minOccurs="0"/>
                <xsd:element ref="ns3:MediaServiceLocation" minOccurs="0"/>
                <xsd:element ref="ns3:Who" minOccurs="0"/>
                <xsd:element ref="ns3:MediaServiceObjectDetectorVersions" minOccurs="0"/>
                <xsd:element ref="ns3:MediaServiceSearchPropertie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068adfcc-989f-4250-83b2-66a8896b2cf9" elementFormDefault="qualified">
    <xsd:import namespace="http://schemas.microsoft.com/office/2006/documentManagement/types"/>
    <xsd:import namespace="http://schemas.microsoft.com/office/infopath/2007/PartnerControls"/>
    <xsd:element name="_dlc_DocId" ma:index="8" nillable="true" ma:displayName="Τιμή αναγνωριστικού εγγράφου" ma:description="Η τιμή του αναγνωριστικού εγγράφου που έχει αντιστοιχιστεί σε αυτό το στοιχείο." ma:indexed="true" ma:internalName="_dlc_DocId" ma:readOnly="true">
      <xsd:simpleType>
        <xsd:restriction base="dms:Text"/>
      </xsd:simpleType>
    </xsd:element>
    <xsd:element name="_dlc_DocIdUrl" ma:index="9" nillable="true" ma:displayName="Αναγνωριστικό εγγράφου" ma:description="Μόνιμη σύνδεση σε αυτό το έγγραφο." ma:hidden="true" ma:internalName="_dlc_DocIdUrl" ma:readOnly="true">
      <xsd:complexType>
        <xsd:complexContent>
          <xsd:extension base="dms:URL">
            <xsd:sequence>
              <xsd:element name="Url" type="dms:ValidUrl" minOccurs="0" nillable="true"/>
              <xsd:element name="Description" type="xsd:string" nillable="true"/>
            </xsd:sequence>
          </xsd:extension>
        </xsd:complexContent>
      </xsd:complexType>
    </xsd:element>
    <xsd:element name="_dlc_DocIdPersistId" ma:index="10" nillable="true" ma:displayName="Persist ID" ma:description="Keep ID on add." ma:hidden="true" ma:internalName="_dlc_DocIdPersistId" ma:readOnly="true">
      <xsd:simpleType>
        <xsd:restriction base="dms:Boolean"/>
      </xsd:simpleType>
    </xsd:element>
    <xsd:element name="SharedWithUsers" ma:index="15" nillable="true" ma:displayName="Κοινή χρήση με"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6" nillable="true" ma:displayName="Κοινή χρήση με λεπτομέρειες" ma:internalName="SharedWithDetails" ma:readOnly="true">
      <xsd:simpleType>
        <xsd:restriction base="dms:Note">
          <xsd:maxLength value="255"/>
        </xsd:restriction>
      </xsd:simpleType>
    </xsd:element>
    <xsd:element name="TaxCatchAll" ma:index="19" nillable="true" ma:displayName="Taxonomy Catch All Column" ma:hidden="true" ma:list="{f9f39752-00d5-4e30-be28-61c9d74d5f73}" ma:internalName="TaxCatchAll" ma:showField="CatchAllData" ma:web="068adfcc-989f-4250-83b2-66a8896b2cf9">
      <xsd:complexType>
        <xsd:complexContent>
          <xsd:extension base="dms:MultiChoiceLookup">
            <xsd:sequence>
              <xsd:element name="Value" type="dms:Lookup" maxOccurs="unbounded" minOccurs="0" nillable="true"/>
            </xsd:sequence>
          </xsd:extension>
        </xsd:complexContent>
      </xsd:complexType>
    </xsd:element>
  </xsd:schema>
  <xsd:schema xmlns:xsd="http://www.w3.org/2001/XMLSchema" xmlns:xs="http://www.w3.org/2001/XMLSchema" xmlns:dms="http://schemas.microsoft.com/office/2006/documentManagement/types" xmlns:pc="http://schemas.microsoft.com/office/infopath/2007/PartnerControls" targetNamespace="a6cb4974-6314-4a11-bf29-fe63a51c3409" elementFormDefault="qualified">
    <xsd:import namespace="http://schemas.microsoft.com/office/2006/documentManagement/types"/>
    <xsd:import namespace="http://schemas.microsoft.com/office/infopath/2007/PartnerControls"/>
    <xsd:element name="MediaServiceMetadata" ma:index="11" nillable="true" ma:displayName="MediaServiceMetadata" ma:hidden="true" ma:internalName="MediaServiceMetadata" ma:readOnly="true">
      <xsd:simpleType>
        <xsd:restriction base="dms:Note"/>
      </xsd:simpleType>
    </xsd:element>
    <xsd:element name="MediaServiceFastMetadata" ma:index="12" nillable="true" ma:displayName="MediaServiceFastMetadata" ma:hidden="true" ma:internalName="MediaServiceFastMetadata" ma:readOnly="true">
      <xsd:simpleType>
        <xsd:restriction base="dms:Note"/>
      </xsd:simpleType>
    </xsd:element>
    <xsd:element name="MediaServiceDateTaken" ma:index="13" nillable="true" ma:displayName="MediaServiceDateTaken" ma:hidden="true" ma:internalName="MediaServiceDateTaken" ma:readOnly="true">
      <xsd:simpleType>
        <xsd:restriction base="dms:Text"/>
      </xsd:simpleType>
    </xsd:element>
    <xsd:element name="MediaLengthInSeconds" ma:index="14" nillable="true" ma:displayName="MediaLengthInSeconds" ma:hidden="true" ma:internalName="MediaLengthInSeconds" ma:readOnly="true">
      <xsd:simpleType>
        <xsd:restriction base="dms:Unknown"/>
      </xsd:simpleType>
    </xsd:element>
    <xsd:element name="lcf76f155ced4ddcb4097134ff3c332f" ma:index="18" nillable="true" ma:taxonomy="true" ma:internalName="lcf76f155ced4ddcb4097134ff3c332f" ma:taxonomyFieldName="MediaServiceImageTags" ma:displayName="Ετικέτες εικόνας" ma:readOnly="false" ma:fieldId="{5cf76f15-5ced-4ddc-b409-7134ff3c332f}" ma:taxonomyMulti="true" ma:sspId="9328054b-ea7a-452d-aa3c-1953003f727e" ma:termSetId="09814cd3-568e-fe90-9814-8d621ff8fb84" ma:anchorId="fba54fb3-c3e1-fe81-a776-ca4b69148c4d" ma:open="true" ma:isKeyword="false">
      <xsd:complexType>
        <xsd:sequence>
          <xsd:element ref="pc:Terms" minOccurs="0" maxOccurs="1"/>
        </xsd:sequence>
      </xsd:complexType>
    </xsd:element>
    <xsd:element name="MediaServiceOCR" ma:index="20" nillable="true" ma:displayName="Extracted Text" ma:internalName="MediaServiceOCR" ma:readOnly="true">
      <xsd:simpleType>
        <xsd:restriction base="dms:Note">
          <xsd:maxLength value="255"/>
        </xsd:restriction>
      </xsd:simpleType>
    </xsd:element>
    <xsd:element name="MediaServiceGenerationTime" ma:index="21" nillable="true" ma:displayName="MediaServiceGenerationTime" ma:hidden="true" ma:internalName="MediaServiceGenerationTime" ma:readOnly="true">
      <xsd:simpleType>
        <xsd:restriction base="dms:Text"/>
      </xsd:simpleType>
    </xsd:element>
    <xsd:element name="MediaServiceEventHashCode" ma:index="22" nillable="true" ma:displayName="MediaServiceEventHashCode" ma:hidden="true" ma:internalName="MediaServiceEventHashCode" ma:readOnly="true">
      <xsd:simpleType>
        <xsd:restriction base="dms:Text"/>
      </xsd:simpleType>
    </xsd:element>
    <xsd:element name="MediaServiceLocation" ma:index="23" nillable="true" ma:displayName="Location" ma:internalName="MediaServiceLocation" ma:readOnly="true">
      <xsd:simpleType>
        <xsd:restriction base="dms:Text"/>
      </xsd:simpleType>
    </xsd:element>
    <xsd:element name="Who" ma:index="24" nillable="true" ma:displayName="Who" ma:format="Dropdown" ma:list="UserInfo" ma:SharePointGroup="0" ma:internalName="Who">
      <xsd:complexType>
        <xsd:complexContent>
          <xsd:extension base="dms:User">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MediaServiceObjectDetectorVersions" ma:index="25" nillable="true" ma:displayName="MediaServiceObjectDetectorVersions" ma:hidden="true" ma:indexed="true" ma:internalName="MediaServiceObjectDetectorVersions" ma:readOnly="true">
      <xsd:simpleType>
        <xsd:restriction base="dms:Text"/>
      </xsd:simpleType>
    </xsd:element>
    <xsd:element name="MediaServiceSearchProperties" ma:index="26" nillable="true" ma:displayName="MediaServiceSearchProperties" ma:hidden="true" ma:internalName="MediaServiceSearchProperties" ma:readOnly="true">
      <xsd:simpleType>
        <xsd:restriction base="dms:Note"/>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Τύπος περιεχομένου"/>
        <xsd:element ref="dc:title" minOccurs="0" maxOccurs="1" ma:index="4" ma:displayName="Τίτλος"/>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p:properties xmlns:p="http://schemas.microsoft.com/office/2006/metadata/properties" xmlns:xsi="http://www.w3.org/2001/XMLSchema-instance" xmlns:pc="http://schemas.microsoft.com/office/infopath/2007/PartnerControls">
  <documentManagement>
    <lcf76f155ced4ddcb4097134ff3c332f xmlns="a6cb4974-6314-4a11-bf29-fe63a51c3409">
      <Terms xmlns="http://schemas.microsoft.com/office/infopath/2007/PartnerControls"/>
    </lcf76f155ced4ddcb4097134ff3c332f>
    <Who xmlns="a6cb4974-6314-4a11-bf29-fe63a51c3409">
      <UserInfo>
        <DisplayName/>
        <AccountId xsi:nil="true"/>
        <AccountType/>
      </UserInfo>
    </Who>
    <TaxCatchAll xmlns="068adfcc-989f-4250-83b2-66a8896b2cf9" xsi:nil="true"/>
    <_dlc_DocId xmlns="068adfcc-989f-4250-83b2-66a8896b2cf9">7KPHPMNVVYQX-1635158998-50096</_dlc_DocId>
    <_dlc_DocIdUrl xmlns="068adfcc-989f-4250-83b2-66a8896b2cf9">
      <Url>https://exelisisgre.sharepoint.com/sites/FileShares/_layouts/15/DocIdRedir.aspx?ID=7KPHPMNVVYQX-1635158998-50096</Url>
      <Description>7KPHPMNVVYQX-1635158998-50096</Description>
    </_dlc_DocIdUrl>
  </documentManagement>
</p:properties>
</file>

<file path=customXml/item4.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268FE753-837B-4E14-B96C-2C3DDA0D9D81}">
  <ds:schemaRefs>
    <ds:schemaRef ds:uri="http://schemas.microsoft.com/sharepoint/events"/>
  </ds:schemaRefs>
</ds:datastoreItem>
</file>

<file path=customXml/itemProps2.xml><?xml version="1.0" encoding="utf-8"?>
<ds:datastoreItem xmlns:ds="http://schemas.openxmlformats.org/officeDocument/2006/customXml" ds:itemID="{3BF701F3-4E09-4685-BF4B-913FC6060127}">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068adfcc-989f-4250-83b2-66a8896b2cf9"/>
    <ds:schemaRef ds:uri="a6cb4974-6314-4a11-bf29-fe63a51c3409"/>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1ABDFC9A-145D-4E24-A991-4651DD34877E}">
  <ds:schemaRefs>
    <ds:schemaRef ds:uri="http://schemas.microsoft.com/office/2006/metadata/properties"/>
    <ds:schemaRef ds:uri="http://schemas.microsoft.com/office/infopath/2007/PartnerControls"/>
    <ds:schemaRef ds:uri="a6cb4974-6314-4a11-bf29-fe63a51c3409"/>
    <ds:schemaRef ds:uri="068adfcc-989f-4250-83b2-66a8896b2cf9"/>
  </ds:schemaRefs>
</ds:datastoreItem>
</file>

<file path=customXml/itemProps4.xml><?xml version="1.0" encoding="utf-8"?>
<ds:datastoreItem xmlns:ds="http://schemas.openxmlformats.org/officeDocument/2006/customXml" ds:itemID="{882AAAD4-6F3F-434E-8B1F-0811499B1558}">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
  <TotalTime>1864</TotalTime>
  <Words>1097</Words>
  <Application>Microsoft Office PowerPoint</Application>
  <PresentationFormat>Widescreen</PresentationFormat>
  <Paragraphs>135</Paragraphs>
  <Slides>24</Slides>
  <Notes>0</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24</vt:i4>
      </vt:variant>
    </vt:vector>
  </HeadingPairs>
  <TitlesOfParts>
    <vt:vector size="32" baseType="lpstr">
      <vt:lpstr>Arial</vt:lpstr>
      <vt:lpstr>Avenir LT Std 45 Book</vt:lpstr>
      <vt:lpstr>Calibri</vt:lpstr>
      <vt:lpstr>Muli</vt:lpstr>
      <vt:lpstr>Muli Black</vt:lpstr>
      <vt:lpstr>Open Sans</vt:lpstr>
      <vt:lpstr>Roboto</vt:lpstr>
      <vt:lpstr>Office Theme</vt:lpstr>
      <vt:lpstr>PowerPoint Presentation</vt:lpstr>
      <vt:lpstr>PowerPoint Presentation</vt:lpstr>
      <vt:lpstr>PowerPoint Presentation</vt:lpstr>
      <vt:lpstr>Contents</vt:lpstr>
      <vt:lpstr>WPX Tasks &amp; Subtasks</vt:lpstr>
      <vt:lpstr>Name &amp; Design</vt:lpstr>
      <vt:lpstr>WPX Tasks &amp; Subtasks</vt:lpstr>
      <vt:lpstr>Colour Palette</vt:lpstr>
      <vt:lpstr>Colour Palette</vt:lpstr>
      <vt:lpstr>WPX Tasks &amp; Subtasks</vt:lpstr>
      <vt:lpstr>Logo</vt:lpstr>
      <vt:lpstr>Logo</vt:lpstr>
      <vt:lpstr>Logo</vt:lpstr>
      <vt:lpstr>Logo</vt:lpstr>
      <vt:lpstr>WPX Tasks &amp; Subtasks</vt:lpstr>
      <vt:lpstr>Logo Variations</vt:lpstr>
      <vt:lpstr>Logo Variations</vt:lpstr>
      <vt:lpstr>Logo Variations</vt:lpstr>
      <vt:lpstr>WPX Tasks &amp; Subtasks</vt:lpstr>
      <vt:lpstr>Fonts Used</vt:lpstr>
      <vt:lpstr>WPX Tasks &amp; Subtasks</vt:lpstr>
      <vt:lpstr>Communication</vt:lpstr>
      <vt:lpstr>Communication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Blesstudio</dc:creator>
  <cp:lastModifiedBy>Melina Psycha</cp:lastModifiedBy>
  <cp:revision>214</cp:revision>
  <dcterms:created xsi:type="dcterms:W3CDTF">2019-12-29T07:14:17Z</dcterms:created>
  <dcterms:modified xsi:type="dcterms:W3CDTF">2024-04-22T08:31:21Z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0x0101009974870E6236904A99BCA03D30336574</vt:lpwstr>
  </property>
  <property fmtid="{D5CDD505-2E9C-101B-9397-08002B2CF9AE}" pid="3" name="_dlc_DocIdItemGuid">
    <vt:lpwstr>e030ab64-ae3c-4704-9f0b-2c84bf94f982</vt:lpwstr>
  </property>
  <property fmtid="{D5CDD505-2E9C-101B-9397-08002B2CF9AE}" pid="4" name="MediaServiceImageTags">
    <vt:lpwstr/>
  </property>
</Properties>
</file>